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256" r:id="rId2"/>
    <p:sldId id="286" r:id="rId3"/>
    <p:sldId id="277" r:id="rId4"/>
    <p:sldId id="276" r:id="rId5"/>
    <p:sldId id="278" r:id="rId6"/>
    <p:sldId id="279" r:id="rId7"/>
    <p:sldId id="269" r:id="rId8"/>
    <p:sldId id="280" r:id="rId9"/>
    <p:sldId id="290" r:id="rId10"/>
    <p:sldId id="283" r:id="rId11"/>
    <p:sldId id="273" r:id="rId12"/>
    <p:sldId id="287" r:id="rId13"/>
    <p:sldId id="284" r:id="rId14"/>
    <p:sldId id="272" r:id="rId15"/>
    <p:sldId id="281" r:id="rId16"/>
    <p:sldId id="288" r:id="rId17"/>
    <p:sldId id="274" r:id="rId18"/>
    <p:sldId id="293" r:id="rId19"/>
    <p:sldId id="292" r:id="rId20"/>
    <p:sldId id="285" r:id="rId21"/>
    <p:sldId id="291" r:id="rId22"/>
  </p:sldIdLst>
  <p:sldSz cx="12192000" cy="6858000"/>
  <p:notesSz cx="6735763" cy="9866313"/>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05A06C0E-D3A9-6843-95B3-A0AB04D49C0B}">
          <p14:sldIdLst>
            <p14:sldId id="256"/>
            <p14:sldId id="286"/>
            <p14:sldId id="277"/>
            <p14:sldId id="276"/>
            <p14:sldId id="278"/>
            <p14:sldId id="279"/>
            <p14:sldId id="269"/>
            <p14:sldId id="280"/>
            <p14:sldId id="290"/>
            <p14:sldId id="283"/>
            <p14:sldId id="273"/>
            <p14:sldId id="287"/>
            <p14:sldId id="284"/>
            <p14:sldId id="272"/>
            <p14:sldId id="281"/>
            <p14:sldId id="288"/>
            <p14:sldId id="274"/>
            <p14:sldId id="293"/>
            <p14:sldId id="292"/>
            <p14:sldId id="285"/>
            <p14:sldId id="291"/>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0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varScale="1">
        <p:scale>
          <a:sx n="86" d="100"/>
          <a:sy n="86" d="100"/>
        </p:scale>
        <p:origin x="514" y="53"/>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4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US"/>
          </a:p>
        </p:txBody>
      </p:sp>
      <p:sp>
        <p:nvSpPr>
          <p:cNvPr id="3" name="Tijdelijke aanduiding voor datum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23926F73-D556-4223-9456-1EF7EBDAEBF6}" type="datetimeFigureOut">
              <a:rPr lang="en-US" smtClean="0"/>
              <a:t>12/3/2020</a:t>
            </a:fld>
            <a:endParaRPr lang="en-US"/>
          </a:p>
        </p:txBody>
      </p:sp>
      <p:sp>
        <p:nvSpPr>
          <p:cNvPr id="4" name="Tijdelijke aanduiding voor voettekst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en-US"/>
          </a:p>
        </p:txBody>
      </p:sp>
      <p:sp>
        <p:nvSpPr>
          <p:cNvPr id="5" name="Tijdelijke aanduiding voor dianummer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82B6F73E-CE48-4DC4-A909-4C50B7A6F469}" type="slidenum">
              <a:rPr lang="en-US" smtClean="0"/>
              <a:t>‹nr.›</a:t>
            </a:fld>
            <a:endParaRPr lang="en-US"/>
          </a:p>
        </p:txBody>
      </p:sp>
    </p:spTree>
    <p:extLst>
      <p:ext uri="{BB962C8B-B14F-4D97-AF65-F5344CB8AC3E}">
        <p14:creationId xmlns:p14="http://schemas.microsoft.com/office/powerpoint/2010/main" val="5999403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B261B946-13F4-403D-AEED-215BF4A86268}" type="datetimeFigureOut">
              <a:rPr lang="nl-BE" smtClean="0"/>
              <a:t>3/12/2020</a:t>
            </a:fld>
            <a:endParaRPr lang="nl-BE"/>
          </a:p>
        </p:txBody>
      </p:sp>
      <p:sp>
        <p:nvSpPr>
          <p:cNvPr id="4" name="Tijdelijke aanduiding voor dia-afbeelding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B074F784-E7CF-4D9F-9813-28E73D784ADE}" type="slidenum">
              <a:rPr lang="nl-BE" smtClean="0"/>
              <a:t>‹nr.›</a:t>
            </a:fld>
            <a:endParaRPr lang="nl-BE"/>
          </a:p>
        </p:txBody>
      </p:sp>
    </p:spTree>
    <p:extLst>
      <p:ext uri="{BB962C8B-B14F-4D97-AF65-F5344CB8AC3E}">
        <p14:creationId xmlns:p14="http://schemas.microsoft.com/office/powerpoint/2010/main" val="327408199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B074F784-E7CF-4D9F-9813-28E73D784ADE}" type="slidenum">
              <a:rPr lang="nl-BE" smtClean="0"/>
              <a:t>1</a:t>
            </a:fld>
            <a:endParaRPr lang="nl-BE"/>
          </a:p>
        </p:txBody>
      </p:sp>
    </p:spTree>
    <p:extLst>
      <p:ext uri="{BB962C8B-B14F-4D97-AF65-F5344CB8AC3E}">
        <p14:creationId xmlns:p14="http://schemas.microsoft.com/office/powerpoint/2010/main" val="1669805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B074F784-E7CF-4D9F-9813-28E73D784ADE}" type="slidenum">
              <a:rPr lang="nl-BE" smtClean="0"/>
              <a:t>2</a:t>
            </a:fld>
            <a:endParaRPr lang="nl-BE"/>
          </a:p>
        </p:txBody>
      </p:sp>
    </p:spTree>
    <p:extLst>
      <p:ext uri="{BB962C8B-B14F-4D97-AF65-F5344CB8AC3E}">
        <p14:creationId xmlns:p14="http://schemas.microsoft.com/office/powerpoint/2010/main" val="2553889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B074F784-E7CF-4D9F-9813-28E73D784ADE}" type="slidenum">
              <a:rPr lang="nl-BE" smtClean="0"/>
              <a:t>12</a:t>
            </a:fld>
            <a:endParaRPr lang="nl-BE"/>
          </a:p>
        </p:txBody>
      </p:sp>
    </p:spTree>
    <p:extLst>
      <p:ext uri="{BB962C8B-B14F-4D97-AF65-F5344CB8AC3E}">
        <p14:creationId xmlns:p14="http://schemas.microsoft.com/office/powerpoint/2010/main" val="723217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B074F784-E7CF-4D9F-9813-28E73D784ADE}" type="slidenum">
              <a:rPr lang="nl-BE" smtClean="0"/>
              <a:t>16</a:t>
            </a:fld>
            <a:endParaRPr lang="nl-BE"/>
          </a:p>
        </p:txBody>
      </p:sp>
    </p:spTree>
    <p:extLst>
      <p:ext uri="{BB962C8B-B14F-4D97-AF65-F5344CB8AC3E}">
        <p14:creationId xmlns:p14="http://schemas.microsoft.com/office/powerpoint/2010/main" val="31822491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kleur">
    <p:spTree>
      <p:nvGrpSpPr>
        <p:cNvPr id="1" name=""/>
        <p:cNvGrpSpPr/>
        <p:nvPr/>
      </p:nvGrpSpPr>
      <p:grpSpPr>
        <a:xfrm>
          <a:off x="0" y="0"/>
          <a:ext cx="0" cy="0"/>
          <a:chOff x="0" y="0"/>
          <a:chExt cx="0" cy="0"/>
        </a:xfrm>
      </p:grpSpPr>
      <p:pic>
        <p:nvPicPr>
          <p:cNvPr id="7" name="Afbeelding 6" descr="VLIR_PPT_BACKGROUND_TITELPAGINA.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1238" cy="6858000"/>
          </a:xfrm>
          <a:prstGeom prst="rect">
            <a:avLst/>
          </a:prstGeom>
        </p:spPr>
      </p:pic>
      <p:sp>
        <p:nvSpPr>
          <p:cNvPr id="4" name="Tijdelijke aanduiding voor datum 3">
            <a:extLst>
              <a:ext uri="{FF2B5EF4-FFF2-40B4-BE49-F238E27FC236}">
                <a16:creationId xmlns:a16="http://schemas.microsoft.com/office/drawing/2014/main" id="{2CB215C0-A4EE-4FB0-9149-4D402527A3EE}"/>
              </a:ext>
            </a:extLst>
          </p:cNvPr>
          <p:cNvSpPr>
            <a:spLocks noGrp="1"/>
          </p:cNvSpPr>
          <p:nvPr>
            <p:ph type="dt" sz="half" idx="10"/>
          </p:nvPr>
        </p:nvSpPr>
        <p:spPr>
          <a:xfrm>
            <a:off x="770404" y="6356350"/>
            <a:ext cx="863354" cy="252000"/>
          </a:xfrm>
        </p:spPr>
        <p:txBody>
          <a:bodyPr lIns="0" tIns="0" rIns="0" bIns="0" anchor="b" anchorCtr="0"/>
          <a:lstStyle>
            <a:lvl1pPr>
              <a:defRPr>
                <a:solidFill>
                  <a:schemeClr val="accent3"/>
                </a:solidFill>
                <a:effectLst/>
              </a:defRPr>
            </a:lvl1pPr>
          </a:lstStyle>
          <a:p>
            <a:fld id="{A5B5212B-BCA7-414B-BA50-6B493332B962}" type="datetime1">
              <a:rPr lang="en-US" smtClean="0"/>
              <a:t>12/3/2020</a:t>
            </a:fld>
            <a:endParaRPr lang="nl-BE" dirty="0"/>
          </a:p>
        </p:txBody>
      </p:sp>
      <p:sp>
        <p:nvSpPr>
          <p:cNvPr id="5" name="Tijdelijke aanduiding voor voettekst 4">
            <a:extLst>
              <a:ext uri="{FF2B5EF4-FFF2-40B4-BE49-F238E27FC236}">
                <a16:creationId xmlns:a16="http://schemas.microsoft.com/office/drawing/2014/main" id="{2BB90C1F-CAFB-4EB9-A3F4-598CC9777A28}"/>
              </a:ext>
            </a:extLst>
          </p:cNvPr>
          <p:cNvSpPr>
            <a:spLocks noGrp="1"/>
          </p:cNvSpPr>
          <p:nvPr>
            <p:ph type="ftr" sz="quarter" idx="11"/>
          </p:nvPr>
        </p:nvSpPr>
        <p:spPr>
          <a:xfrm>
            <a:off x="1697102" y="6356350"/>
            <a:ext cx="4114800" cy="252000"/>
          </a:xfrm>
        </p:spPr>
        <p:txBody>
          <a:bodyPr lIns="0" tIns="0" rIns="0" bIns="0" anchor="b" anchorCtr="0"/>
          <a:lstStyle>
            <a:lvl1pPr algn="l">
              <a:defRPr>
                <a:solidFill>
                  <a:schemeClr val="accent3"/>
                </a:solidFill>
                <a:effectLst/>
              </a:defRPr>
            </a:lvl1pPr>
          </a:lstStyle>
          <a:p>
            <a:r>
              <a:rPr lang="nl-BE"/>
              <a:t>Seminar 5 February 2019</a:t>
            </a:r>
            <a:endParaRPr lang="nl-BE" dirty="0"/>
          </a:p>
        </p:txBody>
      </p:sp>
      <p:sp>
        <p:nvSpPr>
          <p:cNvPr id="6" name="Tijdelijke aanduiding voor dianummer 5">
            <a:extLst>
              <a:ext uri="{FF2B5EF4-FFF2-40B4-BE49-F238E27FC236}">
                <a16:creationId xmlns:a16="http://schemas.microsoft.com/office/drawing/2014/main" id="{454F6B3F-96E0-4E2D-9903-33CCF61C2030}"/>
              </a:ext>
            </a:extLst>
          </p:cNvPr>
          <p:cNvSpPr>
            <a:spLocks noGrp="1"/>
          </p:cNvSpPr>
          <p:nvPr>
            <p:ph type="sldNum" sz="quarter" idx="12"/>
          </p:nvPr>
        </p:nvSpPr>
        <p:spPr>
          <a:xfrm>
            <a:off x="232846" y="6354228"/>
            <a:ext cx="468281" cy="251999"/>
          </a:xfrm>
          <a:prstGeom prst="rect">
            <a:avLst/>
          </a:prstGeom>
        </p:spPr>
        <p:txBody>
          <a:bodyPr lIns="0" tIns="0" rIns="0" bIns="0" anchor="b" anchorCtr="0"/>
          <a:lstStyle>
            <a:lvl1pPr algn="l">
              <a:defRPr sz="1200">
                <a:solidFill>
                  <a:schemeClr val="accent3"/>
                </a:solidFill>
                <a:effectLst/>
              </a:defRPr>
            </a:lvl1pPr>
          </a:lstStyle>
          <a:p>
            <a:fld id="{46F83224-BE91-4DBF-A38E-7035D1FD6ACA}" type="slidenum">
              <a:rPr lang="nl-BE" smtClean="0"/>
              <a:pPr/>
              <a:t>‹nr.›</a:t>
            </a:fld>
            <a:endParaRPr lang="nl-BE" dirty="0"/>
          </a:p>
        </p:txBody>
      </p:sp>
      <p:sp>
        <p:nvSpPr>
          <p:cNvPr id="8" name="Titel 1">
            <a:extLst>
              <a:ext uri="{FF2B5EF4-FFF2-40B4-BE49-F238E27FC236}">
                <a16:creationId xmlns:a16="http://schemas.microsoft.com/office/drawing/2014/main" id="{F6D79FAC-358D-4764-93CD-748E797BF993}"/>
              </a:ext>
            </a:extLst>
          </p:cNvPr>
          <p:cNvSpPr>
            <a:spLocks noGrp="1"/>
          </p:cNvSpPr>
          <p:nvPr>
            <p:ph type="title"/>
          </p:nvPr>
        </p:nvSpPr>
        <p:spPr>
          <a:xfrm>
            <a:off x="831850" y="1315165"/>
            <a:ext cx="10515600" cy="3138011"/>
          </a:xfrm>
        </p:spPr>
        <p:txBody>
          <a:bodyPr anchor="b"/>
          <a:lstStyle>
            <a:lvl1pPr>
              <a:defRPr sz="6000" b="1"/>
            </a:lvl1pPr>
          </a:lstStyle>
          <a:p>
            <a:r>
              <a:rPr lang="nl-NL"/>
              <a:t>Klik om stijl te bewerken</a:t>
            </a:r>
            <a:endParaRPr lang="nl-BE" dirty="0"/>
          </a:p>
        </p:txBody>
      </p:sp>
      <p:sp>
        <p:nvSpPr>
          <p:cNvPr id="9" name="Tijdelijke aanduiding voor tekst 2">
            <a:extLst>
              <a:ext uri="{FF2B5EF4-FFF2-40B4-BE49-F238E27FC236}">
                <a16:creationId xmlns:a16="http://schemas.microsoft.com/office/drawing/2014/main" id="{439FF166-B816-4266-AE8A-17FFC13B16D2}"/>
              </a:ext>
            </a:extLst>
          </p:cNvPr>
          <p:cNvSpPr>
            <a:spLocks noGrp="1"/>
          </p:cNvSpPr>
          <p:nvPr>
            <p:ph type="body" idx="1" hasCustomPrompt="1"/>
          </p:nvPr>
        </p:nvSpPr>
        <p:spPr>
          <a:xfrm>
            <a:off x="831850" y="4385679"/>
            <a:ext cx="10515600" cy="1527043"/>
          </a:xfrm>
        </p:spPr>
        <p:txBody>
          <a:bodyPr/>
          <a:lstStyle>
            <a:lvl1pPr marL="0" indent="0">
              <a:lnSpc>
                <a:spcPct val="100000"/>
              </a:lnSpc>
              <a:spcBef>
                <a:spcPts val="0"/>
              </a:spcBef>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dirty="0"/>
              <a:t>Tekststijl van het model bewerken</a:t>
            </a:r>
          </a:p>
          <a:p>
            <a:pPr lvl="0"/>
            <a:r>
              <a:rPr lang="nl-NL" dirty="0" err="1"/>
              <a:t>ssd</a:t>
            </a:r>
            <a:endParaRPr lang="nl-NL" dirty="0"/>
          </a:p>
        </p:txBody>
      </p:sp>
    </p:spTree>
    <p:extLst>
      <p:ext uri="{BB962C8B-B14F-4D97-AF65-F5344CB8AC3E}">
        <p14:creationId xmlns:p14="http://schemas.microsoft.com/office/powerpoint/2010/main" val="75287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F7143D-7C0B-436C-9674-05801B51402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2A6B2BB2-C3B8-443D-8D71-141DB7F17B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id="{C0826248-494B-48C5-91C9-AF73BDBCE0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8" name="Tijdelijke aanduiding voor datum 3">
            <a:extLst>
              <a:ext uri="{FF2B5EF4-FFF2-40B4-BE49-F238E27FC236}">
                <a16:creationId xmlns:a16="http://schemas.microsoft.com/office/drawing/2014/main" id="{2CB215C0-A4EE-4FB0-9149-4D402527A3EE}"/>
              </a:ext>
            </a:extLst>
          </p:cNvPr>
          <p:cNvSpPr>
            <a:spLocks noGrp="1"/>
          </p:cNvSpPr>
          <p:nvPr>
            <p:ph type="dt" sz="half" idx="10"/>
          </p:nvPr>
        </p:nvSpPr>
        <p:spPr>
          <a:xfrm>
            <a:off x="770404" y="6356350"/>
            <a:ext cx="863354" cy="252000"/>
          </a:xfrm>
        </p:spPr>
        <p:txBody>
          <a:bodyPr lIns="0" tIns="0" rIns="0" bIns="0" anchor="b" anchorCtr="0"/>
          <a:lstStyle>
            <a:lvl1pPr>
              <a:defRPr>
                <a:solidFill>
                  <a:schemeClr val="accent3"/>
                </a:solidFill>
                <a:effectLst/>
              </a:defRPr>
            </a:lvl1pPr>
          </a:lstStyle>
          <a:p>
            <a:fld id="{FC6E2364-EB61-704E-AC7E-181F31407B10}" type="datetime1">
              <a:rPr lang="en-US" smtClean="0"/>
              <a:t>12/3/2020</a:t>
            </a:fld>
            <a:endParaRPr lang="nl-BE" dirty="0"/>
          </a:p>
        </p:txBody>
      </p:sp>
      <p:sp>
        <p:nvSpPr>
          <p:cNvPr id="9" name="Tijdelijke aanduiding voor voettekst 4">
            <a:extLst>
              <a:ext uri="{FF2B5EF4-FFF2-40B4-BE49-F238E27FC236}">
                <a16:creationId xmlns:a16="http://schemas.microsoft.com/office/drawing/2014/main" id="{2BB90C1F-CAFB-4EB9-A3F4-598CC9777A28}"/>
              </a:ext>
            </a:extLst>
          </p:cNvPr>
          <p:cNvSpPr>
            <a:spLocks noGrp="1"/>
          </p:cNvSpPr>
          <p:nvPr>
            <p:ph type="ftr" sz="quarter" idx="11"/>
          </p:nvPr>
        </p:nvSpPr>
        <p:spPr>
          <a:xfrm>
            <a:off x="1697102" y="6356350"/>
            <a:ext cx="4114800" cy="252000"/>
          </a:xfrm>
        </p:spPr>
        <p:txBody>
          <a:bodyPr lIns="0" tIns="0" rIns="0" bIns="0" anchor="b" anchorCtr="0"/>
          <a:lstStyle>
            <a:lvl1pPr algn="l">
              <a:defRPr>
                <a:solidFill>
                  <a:schemeClr val="accent3"/>
                </a:solidFill>
                <a:effectLst/>
              </a:defRPr>
            </a:lvl1pPr>
          </a:lstStyle>
          <a:p>
            <a:r>
              <a:rPr lang="nl-BE"/>
              <a:t>Seminar 5 February 2019</a:t>
            </a:r>
            <a:endParaRPr lang="nl-BE" dirty="0"/>
          </a:p>
        </p:txBody>
      </p:sp>
      <p:sp>
        <p:nvSpPr>
          <p:cNvPr id="10" name="Tijdelijke aanduiding voor dianummer 5">
            <a:extLst>
              <a:ext uri="{FF2B5EF4-FFF2-40B4-BE49-F238E27FC236}">
                <a16:creationId xmlns:a16="http://schemas.microsoft.com/office/drawing/2014/main" id="{454F6B3F-96E0-4E2D-9903-33CCF61C2030}"/>
              </a:ext>
            </a:extLst>
          </p:cNvPr>
          <p:cNvSpPr>
            <a:spLocks noGrp="1"/>
          </p:cNvSpPr>
          <p:nvPr>
            <p:ph type="sldNum" sz="quarter" idx="12"/>
          </p:nvPr>
        </p:nvSpPr>
        <p:spPr>
          <a:xfrm>
            <a:off x="232846" y="6354228"/>
            <a:ext cx="468281" cy="251999"/>
          </a:xfrm>
          <a:prstGeom prst="rect">
            <a:avLst/>
          </a:prstGeom>
        </p:spPr>
        <p:txBody>
          <a:bodyPr lIns="0" tIns="0" rIns="0" bIns="0" anchor="b" anchorCtr="0"/>
          <a:lstStyle>
            <a:lvl1pPr algn="l">
              <a:defRPr sz="1200">
                <a:solidFill>
                  <a:schemeClr val="accent3"/>
                </a:solidFill>
                <a:effectLst/>
              </a:defRPr>
            </a:lvl1pPr>
          </a:lstStyle>
          <a:p>
            <a:fld id="{46F83224-BE91-4DBF-A38E-7035D1FD6ACA}" type="slidenum">
              <a:rPr lang="nl-BE" smtClean="0"/>
              <a:pPr/>
              <a:t>‹nr.›</a:t>
            </a:fld>
            <a:endParaRPr lang="nl-BE" dirty="0"/>
          </a:p>
        </p:txBody>
      </p:sp>
    </p:spTree>
    <p:extLst>
      <p:ext uri="{BB962C8B-B14F-4D97-AF65-F5344CB8AC3E}">
        <p14:creationId xmlns:p14="http://schemas.microsoft.com/office/powerpoint/2010/main" val="3084793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18E283-C57A-4D76-A9B2-3DFA5A32F75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afbeelding 2">
            <a:extLst>
              <a:ext uri="{FF2B5EF4-FFF2-40B4-BE49-F238E27FC236}">
                <a16:creationId xmlns:a16="http://schemas.microsoft.com/office/drawing/2014/main" id="{2004033F-73FC-40F4-9383-8AE9F541C1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nl-BE"/>
          </a:p>
        </p:txBody>
      </p:sp>
      <p:sp>
        <p:nvSpPr>
          <p:cNvPr id="4" name="Tijdelijke aanduiding voor tekst 3">
            <a:extLst>
              <a:ext uri="{FF2B5EF4-FFF2-40B4-BE49-F238E27FC236}">
                <a16:creationId xmlns:a16="http://schemas.microsoft.com/office/drawing/2014/main" id="{FBAFB464-4687-44FE-AD3E-5B8AC21983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8" name="Tijdelijke aanduiding voor datum 3">
            <a:extLst>
              <a:ext uri="{FF2B5EF4-FFF2-40B4-BE49-F238E27FC236}">
                <a16:creationId xmlns:a16="http://schemas.microsoft.com/office/drawing/2014/main" id="{2CB215C0-A4EE-4FB0-9149-4D402527A3EE}"/>
              </a:ext>
            </a:extLst>
          </p:cNvPr>
          <p:cNvSpPr>
            <a:spLocks noGrp="1"/>
          </p:cNvSpPr>
          <p:nvPr>
            <p:ph type="dt" sz="half" idx="10"/>
          </p:nvPr>
        </p:nvSpPr>
        <p:spPr>
          <a:xfrm>
            <a:off x="770404" y="6356350"/>
            <a:ext cx="863354" cy="252000"/>
          </a:xfrm>
        </p:spPr>
        <p:txBody>
          <a:bodyPr lIns="0" tIns="0" rIns="0" bIns="0" anchor="b" anchorCtr="0"/>
          <a:lstStyle>
            <a:lvl1pPr>
              <a:defRPr>
                <a:solidFill>
                  <a:schemeClr val="accent3"/>
                </a:solidFill>
                <a:effectLst/>
              </a:defRPr>
            </a:lvl1pPr>
          </a:lstStyle>
          <a:p>
            <a:fld id="{2034B53E-4066-854F-B376-6A844216B763}" type="datetime1">
              <a:rPr lang="en-US" smtClean="0"/>
              <a:t>12/3/2020</a:t>
            </a:fld>
            <a:endParaRPr lang="nl-BE" dirty="0"/>
          </a:p>
        </p:txBody>
      </p:sp>
      <p:sp>
        <p:nvSpPr>
          <p:cNvPr id="9" name="Tijdelijke aanduiding voor voettekst 4">
            <a:extLst>
              <a:ext uri="{FF2B5EF4-FFF2-40B4-BE49-F238E27FC236}">
                <a16:creationId xmlns:a16="http://schemas.microsoft.com/office/drawing/2014/main" id="{2BB90C1F-CAFB-4EB9-A3F4-598CC9777A28}"/>
              </a:ext>
            </a:extLst>
          </p:cNvPr>
          <p:cNvSpPr>
            <a:spLocks noGrp="1"/>
          </p:cNvSpPr>
          <p:nvPr>
            <p:ph type="ftr" sz="quarter" idx="11"/>
          </p:nvPr>
        </p:nvSpPr>
        <p:spPr>
          <a:xfrm>
            <a:off x="1697102" y="6356350"/>
            <a:ext cx="4114800" cy="252000"/>
          </a:xfrm>
        </p:spPr>
        <p:txBody>
          <a:bodyPr lIns="0" tIns="0" rIns="0" bIns="0" anchor="b" anchorCtr="0"/>
          <a:lstStyle>
            <a:lvl1pPr algn="l">
              <a:defRPr>
                <a:solidFill>
                  <a:schemeClr val="accent3"/>
                </a:solidFill>
                <a:effectLst/>
              </a:defRPr>
            </a:lvl1pPr>
          </a:lstStyle>
          <a:p>
            <a:r>
              <a:rPr lang="nl-BE"/>
              <a:t>Seminar 5 February 2019</a:t>
            </a:r>
            <a:endParaRPr lang="nl-BE" dirty="0"/>
          </a:p>
        </p:txBody>
      </p:sp>
      <p:sp>
        <p:nvSpPr>
          <p:cNvPr id="10" name="Tijdelijke aanduiding voor dianummer 5">
            <a:extLst>
              <a:ext uri="{FF2B5EF4-FFF2-40B4-BE49-F238E27FC236}">
                <a16:creationId xmlns:a16="http://schemas.microsoft.com/office/drawing/2014/main" id="{454F6B3F-96E0-4E2D-9903-33CCF61C2030}"/>
              </a:ext>
            </a:extLst>
          </p:cNvPr>
          <p:cNvSpPr>
            <a:spLocks noGrp="1"/>
          </p:cNvSpPr>
          <p:nvPr>
            <p:ph type="sldNum" sz="quarter" idx="12"/>
          </p:nvPr>
        </p:nvSpPr>
        <p:spPr>
          <a:xfrm>
            <a:off x="232846" y="6354228"/>
            <a:ext cx="468281" cy="251999"/>
          </a:xfrm>
          <a:prstGeom prst="rect">
            <a:avLst/>
          </a:prstGeom>
        </p:spPr>
        <p:txBody>
          <a:bodyPr lIns="0" tIns="0" rIns="0" bIns="0" anchor="b" anchorCtr="0"/>
          <a:lstStyle>
            <a:lvl1pPr algn="l">
              <a:defRPr sz="1200">
                <a:solidFill>
                  <a:schemeClr val="accent3"/>
                </a:solidFill>
                <a:effectLst/>
              </a:defRPr>
            </a:lvl1pPr>
          </a:lstStyle>
          <a:p>
            <a:fld id="{46F83224-BE91-4DBF-A38E-7035D1FD6ACA}" type="slidenum">
              <a:rPr lang="nl-BE" smtClean="0"/>
              <a:pPr/>
              <a:t>‹nr.›</a:t>
            </a:fld>
            <a:endParaRPr lang="nl-BE" dirty="0"/>
          </a:p>
        </p:txBody>
      </p:sp>
    </p:spTree>
    <p:extLst>
      <p:ext uri="{BB962C8B-B14F-4D97-AF65-F5344CB8AC3E}">
        <p14:creationId xmlns:p14="http://schemas.microsoft.com/office/powerpoint/2010/main" val="479590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171007-0C17-499A-B637-E4BFF8CDA8C7}"/>
              </a:ext>
            </a:extLst>
          </p:cNvPr>
          <p:cNvSpPr>
            <a:spLocks noGrp="1"/>
          </p:cNvSpPr>
          <p:nvPr>
            <p:ph type="title"/>
          </p:nvPr>
        </p:nvSpPr>
        <p:spPr/>
        <p:txBody>
          <a:bodyPr/>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B815A18C-1C9E-489F-B1BF-0BDCDF2273B9}"/>
              </a:ext>
            </a:extLst>
          </p:cNvPr>
          <p:cNvSpPr>
            <a:spLocks noGrp="1"/>
          </p:cNvSpPr>
          <p:nvPr>
            <p:ph type="body" orient="vert" idx="1"/>
          </p:nvPr>
        </p:nvSpPr>
        <p:spPr>
          <a:xfrm>
            <a:off x="446298" y="1825625"/>
            <a:ext cx="11417488" cy="40153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7" name="Tijdelijke aanduiding voor datum 3">
            <a:extLst>
              <a:ext uri="{FF2B5EF4-FFF2-40B4-BE49-F238E27FC236}">
                <a16:creationId xmlns:a16="http://schemas.microsoft.com/office/drawing/2014/main" id="{2CB215C0-A4EE-4FB0-9149-4D402527A3EE}"/>
              </a:ext>
            </a:extLst>
          </p:cNvPr>
          <p:cNvSpPr>
            <a:spLocks noGrp="1"/>
          </p:cNvSpPr>
          <p:nvPr>
            <p:ph type="dt" sz="half" idx="10"/>
          </p:nvPr>
        </p:nvSpPr>
        <p:spPr>
          <a:xfrm>
            <a:off x="770404" y="6356350"/>
            <a:ext cx="863354" cy="252000"/>
          </a:xfrm>
        </p:spPr>
        <p:txBody>
          <a:bodyPr lIns="0" tIns="0" rIns="0" bIns="0" anchor="b" anchorCtr="0"/>
          <a:lstStyle>
            <a:lvl1pPr>
              <a:defRPr>
                <a:solidFill>
                  <a:schemeClr val="accent3"/>
                </a:solidFill>
                <a:effectLst/>
              </a:defRPr>
            </a:lvl1pPr>
          </a:lstStyle>
          <a:p>
            <a:fld id="{B641E551-ABDB-CB49-988D-B327E6C5E2D0}" type="datetime1">
              <a:rPr lang="en-US" smtClean="0"/>
              <a:t>12/3/2020</a:t>
            </a:fld>
            <a:endParaRPr lang="nl-BE" dirty="0"/>
          </a:p>
        </p:txBody>
      </p:sp>
      <p:sp>
        <p:nvSpPr>
          <p:cNvPr id="8" name="Tijdelijke aanduiding voor voettekst 4">
            <a:extLst>
              <a:ext uri="{FF2B5EF4-FFF2-40B4-BE49-F238E27FC236}">
                <a16:creationId xmlns:a16="http://schemas.microsoft.com/office/drawing/2014/main" id="{2BB90C1F-CAFB-4EB9-A3F4-598CC9777A28}"/>
              </a:ext>
            </a:extLst>
          </p:cNvPr>
          <p:cNvSpPr>
            <a:spLocks noGrp="1"/>
          </p:cNvSpPr>
          <p:nvPr>
            <p:ph type="ftr" sz="quarter" idx="11"/>
          </p:nvPr>
        </p:nvSpPr>
        <p:spPr>
          <a:xfrm>
            <a:off x="1697102" y="6356350"/>
            <a:ext cx="4114800" cy="252000"/>
          </a:xfrm>
        </p:spPr>
        <p:txBody>
          <a:bodyPr lIns="0" tIns="0" rIns="0" bIns="0" anchor="b" anchorCtr="0"/>
          <a:lstStyle>
            <a:lvl1pPr algn="l">
              <a:defRPr>
                <a:solidFill>
                  <a:schemeClr val="accent3"/>
                </a:solidFill>
                <a:effectLst/>
              </a:defRPr>
            </a:lvl1pPr>
          </a:lstStyle>
          <a:p>
            <a:r>
              <a:rPr lang="nl-BE"/>
              <a:t>Seminar 5 February 2019</a:t>
            </a:r>
            <a:endParaRPr lang="nl-BE" dirty="0"/>
          </a:p>
        </p:txBody>
      </p:sp>
      <p:sp>
        <p:nvSpPr>
          <p:cNvPr id="9" name="Tijdelijke aanduiding voor dianummer 5">
            <a:extLst>
              <a:ext uri="{FF2B5EF4-FFF2-40B4-BE49-F238E27FC236}">
                <a16:creationId xmlns:a16="http://schemas.microsoft.com/office/drawing/2014/main" id="{454F6B3F-96E0-4E2D-9903-33CCF61C2030}"/>
              </a:ext>
            </a:extLst>
          </p:cNvPr>
          <p:cNvSpPr>
            <a:spLocks noGrp="1"/>
          </p:cNvSpPr>
          <p:nvPr>
            <p:ph type="sldNum" sz="quarter" idx="12"/>
          </p:nvPr>
        </p:nvSpPr>
        <p:spPr>
          <a:xfrm>
            <a:off x="232846" y="6354228"/>
            <a:ext cx="468281" cy="251999"/>
          </a:xfrm>
          <a:prstGeom prst="rect">
            <a:avLst/>
          </a:prstGeom>
        </p:spPr>
        <p:txBody>
          <a:bodyPr lIns="0" tIns="0" rIns="0" bIns="0" anchor="b" anchorCtr="0"/>
          <a:lstStyle>
            <a:lvl1pPr algn="l">
              <a:defRPr sz="1200">
                <a:solidFill>
                  <a:schemeClr val="accent3"/>
                </a:solidFill>
                <a:effectLst/>
              </a:defRPr>
            </a:lvl1pPr>
          </a:lstStyle>
          <a:p>
            <a:fld id="{46F83224-BE91-4DBF-A38E-7035D1FD6ACA}" type="slidenum">
              <a:rPr lang="nl-BE" smtClean="0"/>
              <a:pPr/>
              <a:t>‹nr.›</a:t>
            </a:fld>
            <a:endParaRPr lang="nl-BE" dirty="0"/>
          </a:p>
        </p:txBody>
      </p:sp>
    </p:spTree>
    <p:extLst>
      <p:ext uri="{BB962C8B-B14F-4D97-AF65-F5344CB8AC3E}">
        <p14:creationId xmlns:p14="http://schemas.microsoft.com/office/powerpoint/2010/main" val="22521361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6A614AEE-C914-48B6-8AA2-C50B3C7D9759}"/>
              </a:ext>
            </a:extLst>
          </p:cNvPr>
          <p:cNvSpPr>
            <a:spLocks noGrp="1"/>
          </p:cNvSpPr>
          <p:nvPr>
            <p:ph type="title" orient="vert"/>
          </p:nvPr>
        </p:nvSpPr>
        <p:spPr>
          <a:xfrm>
            <a:off x="8724900" y="1268963"/>
            <a:ext cx="2628900" cy="4599992"/>
          </a:xfrm>
        </p:spPr>
        <p:txBody>
          <a:bodyPr vert="eaVert"/>
          <a:lstStyle/>
          <a:p>
            <a:r>
              <a:rPr lang="nl-NL"/>
              <a:t>Klik om stijl te bewerken</a:t>
            </a:r>
            <a:endParaRPr lang="nl-BE" dirty="0"/>
          </a:p>
        </p:txBody>
      </p:sp>
      <p:sp>
        <p:nvSpPr>
          <p:cNvPr id="3" name="Tijdelijke aanduiding voor verticale tekst 2">
            <a:extLst>
              <a:ext uri="{FF2B5EF4-FFF2-40B4-BE49-F238E27FC236}">
                <a16:creationId xmlns:a16="http://schemas.microsoft.com/office/drawing/2014/main" id="{14445575-6195-45BB-B026-245EA2E7F40C}"/>
              </a:ext>
            </a:extLst>
          </p:cNvPr>
          <p:cNvSpPr>
            <a:spLocks noGrp="1"/>
          </p:cNvSpPr>
          <p:nvPr>
            <p:ph type="body" orient="vert" idx="1"/>
          </p:nvPr>
        </p:nvSpPr>
        <p:spPr>
          <a:xfrm>
            <a:off x="838200" y="1268963"/>
            <a:ext cx="7734300" cy="4599992"/>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7" name="Tijdelijke aanduiding voor datum 3">
            <a:extLst>
              <a:ext uri="{FF2B5EF4-FFF2-40B4-BE49-F238E27FC236}">
                <a16:creationId xmlns:a16="http://schemas.microsoft.com/office/drawing/2014/main" id="{2CB215C0-A4EE-4FB0-9149-4D402527A3EE}"/>
              </a:ext>
            </a:extLst>
          </p:cNvPr>
          <p:cNvSpPr>
            <a:spLocks noGrp="1"/>
          </p:cNvSpPr>
          <p:nvPr>
            <p:ph type="dt" sz="half" idx="10"/>
          </p:nvPr>
        </p:nvSpPr>
        <p:spPr>
          <a:xfrm>
            <a:off x="770404" y="6356350"/>
            <a:ext cx="863354" cy="252000"/>
          </a:xfrm>
        </p:spPr>
        <p:txBody>
          <a:bodyPr lIns="0" tIns="0" rIns="0" bIns="0" anchor="b" anchorCtr="0"/>
          <a:lstStyle>
            <a:lvl1pPr>
              <a:defRPr>
                <a:solidFill>
                  <a:schemeClr val="accent3"/>
                </a:solidFill>
                <a:effectLst/>
              </a:defRPr>
            </a:lvl1pPr>
          </a:lstStyle>
          <a:p>
            <a:fld id="{7B9DE3AA-CB7A-4841-BC15-9868649B338E}" type="datetime1">
              <a:rPr lang="en-US" smtClean="0"/>
              <a:t>12/3/2020</a:t>
            </a:fld>
            <a:endParaRPr lang="nl-BE" dirty="0"/>
          </a:p>
        </p:txBody>
      </p:sp>
      <p:sp>
        <p:nvSpPr>
          <p:cNvPr id="8" name="Tijdelijke aanduiding voor voettekst 4">
            <a:extLst>
              <a:ext uri="{FF2B5EF4-FFF2-40B4-BE49-F238E27FC236}">
                <a16:creationId xmlns:a16="http://schemas.microsoft.com/office/drawing/2014/main" id="{2BB90C1F-CAFB-4EB9-A3F4-598CC9777A28}"/>
              </a:ext>
            </a:extLst>
          </p:cNvPr>
          <p:cNvSpPr>
            <a:spLocks noGrp="1"/>
          </p:cNvSpPr>
          <p:nvPr>
            <p:ph type="ftr" sz="quarter" idx="11"/>
          </p:nvPr>
        </p:nvSpPr>
        <p:spPr>
          <a:xfrm>
            <a:off x="1697102" y="6356350"/>
            <a:ext cx="4114800" cy="252000"/>
          </a:xfrm>
        </p:spPr>
        <p:txBody>
          <a:bodyPr lIns="0" tIns="0" rIns="0" bIns="0" anchor="b" anchorCtr="0"/>
          <a:lstStyle>
            <a:lvl1pPr algn="l">
              <a:defRPr>
                <a:solidFill>
                  <a:schemeClr val="accent3"/>
                </a:solidFill>
                <a:effectLst/>
              </a:defRPr>
            </a:lvl1pPr>
          </a:lstStyle>
          <a:p>
            <a:r>
              <a:rPr lang="nl-BE"/>
              <a:t>Seminar 5 February 2019</a:t>
            </a:r>
            <a:endParaRPr lang="nl-BE" dirty="0"/>
          </a:p>
        </p:txBody>
      </p:sp>
      <p:sp>
        <p:nvSpPr>
          <p:cNvPr id="9" name="Tijdelijke aanduiding voor dianummer 5">
            <a:extLst>
              <a:ext uri="{FF2B5EF4-FFF2-40B4-BE49-F238E27FC236}">
                <a16:creationId xmlns:a16="http://schemas.microsoft.com/office/drawing/2014/main" id="{454F6B3F-96E0-4E2D-9903-33CCF61C2030}"/>
              </a:ext>
            </a:extLst>
          </p:cNvPr>
          <p:cNvSpPr>
            <a:spLocks noGrp="1"/>
          </p:cNvSpPr>
          <p:nvPr>
            <p:ph type="sldNum" sz="quarter" idx="12"/>
          </p:nvPr>
        </p:nvSpPr>
        <p:spPr>
          <a:xfrm>
            <a:off x="232846" y="6354228"/>
            <a:ext cx="468281" cy="251999"/>
          </a:xfrm>
          <a:prstGeom prst="rect">
            <a:avLst/>
          </a:prstGeom>
        </p:spPr>
        <p:txBody>
          <a:bodyPr lIns="0" tIns="0" rIns="0" bIns="0" anchor="b" anchorCtr="0"/>
          <a:lstStyle>
            <a:lvl1pPr algn="l">
              <a:defRPr sz="1200">
                <a:solidFill>
                  <a:schemeClr val="accent3"/>
                </a:solidFill>
                <a:effectLst/>
              </a:defRPr>
            </a:lvl1pPr>
          </a:lstStyle>
          <a:p>
            <a:fld id="{46F83224-BE91-4DBF-A38E-7035D1FD6ACA}" type="slidenum">
              <a:rPr lang="nl-BE" smtClean="0"/>
              <a:pPr/>
              <a:t>‹nr.›</a:t>
            </a:fld>
            <a:endParaRPr lang="nl-BE" dirty="0"/>
          </a:p>
        </p:txBody>
      </p:sp>
    </p:spTree>
    <p:extLst>
      <p:ext uri="{BB962C8B-B14F-4D97-AF65-F5344CB8AC3E}">
        <p14:creationId xmlns:p14="http://schemas.microsoft.com/office/powerpoint/2010/main" val="771635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dia Neutraa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1FA69E-4363-4656-84E5-7A69020B050D}"/>
              </a:ext>
            </a:extLst>
          </p:cNvPr>
          <p:cNvSpPr>
            <a:spLocks noGrp="1"/>
          </p:cNvSpPr>
          <p:nvPr>
            <p:ph type="ctrTitle"/>
          </p:nvPr>
        </p:nvSpPr>
        <p:spPr>
          <a:xfrm>
            <a:off x="446298" y="1122363"/>
            <a:ext cx="11417487" cy="2387600"/>
          </a:xfrm>
        </p:spPr>
        <p:txBody>
          <a:bodyPr anchor="b"/>
          <a:lstStyle>
            <a:lvl1pPr algn="ctr">
              <a:defRPr sz="6000" b="1" i="0"/>
            </a:lvl1pPr>
          </a:lstStyle>
          <a:p>
            <a:r>
              <a:rPr lang="nl-NL"/>
              <a:t>Klik om stijl te bewerken</a:t>
            </a:r>
            <a:endParaRPr lang="nl-BE" dirty="0"/>
          </a:p>
        </p:txBody>
      </p:sp>
      <p:sp>
        <p:nvSpPr>
          <p:cNvPr id="3" name="Ondertitel 2">
            <a:extLst>
              <a:ext uri="{FF2B5EF4-FFF2-40B4-BE49-F238E27FC236}">
                <a16:creationId xmlns:a16="http://schemas.microsoft.com/office/drawing/2014/main" id="{F1C4C830-261C-40A2-BB82-9E53C228F341}"/>
              </a:ext>
            </a:extLst>
          </p:cNvPr>
          <p:cNvSpPr>
            <a:spLocks noGrp="1"/>
          </p:cNvSpPr>
          <p:nvPr>
            <p:ph type="subTitle" idx="1"/>
          </p:nvPr>
        </p:nvSpPr>
        <p:spPr>
          <a:xfrm>
            <a:off x="446299" y="3602038"/>
            <a:ext cx="11417486"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dirty="0"/>
          </a:p>
        </p:txBody>
      </p:sp>
      <p:sp>
        <p:nvSpPr>
          <p:cNvPr id="4" name="Tijdelijke aanduiding voor datum 3">
            <a:extLst>
              <a:ext uri="{FF2B5EF4-FFF2-40B4-BE49-F238E27FC236}">
                <a16:creationId xmlns:a16="http://schemas.microsoft.com/office/drawing/2014/main" id="{2CB215C0-A4EE-4FB0-9149-4D402527A3EE}"/>
              </a:ext>
            </a:extLst>
          </p:cNvPr>
          <p:cNvSpPr>
            <a:spLocks noGrp="1"/>
          </p:cNvSpPr>
          <p:nvPr>
            <p:ph type="dt" sz="half" idx="10"/>
          </p:nvPr>
        </p:nvSpPr>
        <p:spPr>
          <a:xfrm>
            <a:off x="770404" y="6356350"/>
            <a:ext cx="863354" cy="252000"/>
          </a:xfrm>
        </p:spPr>
        <p:txBody>
          <a:bodyPr lIns="0" tIns="0" rIns="0" bIns="0" anchor="b" anchorCtr="0"/>
          <a:lstStyle>
            <a:lvl1pPr>
              <a:defRPr>
                <a:solidFill>
                  <a:schemeClr val="accent3"/>
                </a:solidFill>
                <a:effectLst/>
              </a:defRPr>
            </a:lvl1pPr>
          </a:lstStyle>
          <a:p>
            <a:fld id="{A5B5212B-BCA7-414B-BA50-6B493332B962}" type="datetime1">
              <a:rPr lang="en-US" smtClean="0"/>
              <a:t>12/3/2020</a:t>
            </a:fld>
            <a:endParaRPr lang="nl-BE" dirty="0"/>
          </a:p>
        </p:txBody>
      </p:sp>
      <p:sp>
        <p:nvSpPr>
          <p:cNvPr id="5" name="Tijdelijke aanduiding voor voettekst 4">
            <a:extLst>
              <a:ext uri="{FF2B5EF4-FFF2-40B4-BE49-F238E27FC236}">
                <a16:creationId xmlns:a16="http://schemas.microsoft.com/office/drawing/2014/main" id="{2BB90C1F-CAFB-4EB9-A3F4-598CC9777A28}"/>
              </a:ext>
            </a:extLst>
          </p:cNvPr>
          <p:cNvSpPr>
            <a:spLocks noGrp="1"/>
          </p:cNvSpPr>
          <p:nvPr>
            <p:ph type="ftr" sz="quarter" idx="11"/>
          </p:nvPr>
        </p:nvSpPr>
        <p:spPr>
          <a:xfrm>
            <a:off x="1697102" y="6356350"/>
            <a:ext cx="4114800" cy="252000"/>
          </a:xfrm>
        </p:spPr>
        <p:txBody>
          <a:bodyPr lIns="0" tIns="0" rIns="0" bIns="0" anchor="b" anchorCtr="0"/>
          <a:lstStyle>
            <a:lvl1pPr algn="l">
              <a:defRPr>
                <a:solidFill>
                  <a:schemeClr val="accent3"/>
                </a:solidFill>
                <a:effectLst/>
              </a:defRPr>
            </a:lvl1pPr>
          </a:lstStyle>
          <a:p>
            <a:r>
              <a:rPr lang="nl-BE"/>
              <a:t>Seminar 5 February 2019</a:t>
            </a:r>
            <a:endParaRPr lang="nl-BE" dirty="0"/>
          </a:p>
        </p:txBody>
      </p:sp>
      <p:sp>
        <p:nvSpPr>
          <p:cNvPr id="6" name="Tijdelijke aanduiding voor dianummer 5">
            <a:extLst>
              <a:ext uri="{FF2B5EF4-FFF2-40B4-BE49-F238E27FC236}">
                <a16:creationId xmlns:a16="http://schemas.microsoft.com/office/drawing/2014/main" id="{454F6B3F-96E0-4E2D-9903-33CCF61C2030}"/>
              </a:ext>
            </a:extLst>
          </p:cNvPr>
          <p:cNvSpPr>
            <a:spLocks noGrp="1"/>
          </p:cNvSpPr>
          <p:nvPr>
            <p:ph type="sldNum" sz="quarter" idx="12"/>
          </p:nvPr>
        </p:nvSpPr>
        <p:spPr>
          <a:xfrm>
            <a:off x="232846" y="6354228"/>
            <a:ext cx="468281" cy="251999"/>
          </a:xfrm>
          <a:prstGeom prst="rect">
            <a:avLst/>
          </a:prstGeom>
        </p:spPr>
        <p:txBody>
          <a:bodyPr lIns="0" tIns="0" rIns="0" bIns="0" anchor="b" anchorCtr="0"/>
          <a:lstStyle>
            <a:lvl1pPr algn="l">
              <a:defRPr sz="1200">
                <a:solidFill>
                  <a:schemeClr val="accent3"/>
                </a:solidFill>
                <a:effectLst/>
              </a:defRPr>
            </a:lvl1pPr>
          </a:lstStyle>
          <a:p>
            <a:fld id="{46F83224-BE91-4DBF-A38E-7035D1FD6ACA}" type="slidenum">
              <a:rPr lang="nl-BE" smtClean="0"/>
              <a:pPr/>
              <a:t>‹nr.›</a:t>
            </a:fld>
            <a:endParaRPr lang="nl-BE" dirty="0"/>
          </a:p>
        </p:txBody>
      </p:sp>
    </p:spTree>
    <p:extLst>
      <p:ext uri="{BB962C8B-B14F-4D97-AF65-F5344CB8AC3E}">
        <p14:creationId xmlns:p14="http://schemas.microsoft.com/office/powerpoint/2010/main" val="2139145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ogo in foo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CAB974-9855-4C13-8FBD-A2EB3C464059}"/>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69622F4A-45A1-4C40-8C29-705A2252B427}"/>
              </a:ext>
            </a:extLst>
          </p:cNvPr>
          <p:cNvSpPr>
            <a:spLocks noGrp="1"/>
          </p:cNvSpPr>
          <p:nvPr>
            <p:ph idx="1"/>
          </p:nvPr>
        </p:nvSpPr>
        <p:spPr>
          <a:xfrm>
            <a:off x="446298" y="1825625"/>
            <a:ext cx="11417488" cy="3931363"/>
          </a:xfrm>
        </p:spPr>
        <p:txBody>
          <a:bodyPr/>
          <a:lstStyle>
            <a:lvl1pPr>
              <a:buClr>
                <a:schemeClr val="accent6"/>
              </a:buClr>
              <a:defRPr/>
            </a:lvl1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9" name="Tijdelijke aanduiding voor datum 3">
            <a:extLst>
              <a:ext uri="{FF2B5EF4-FFF2-40B4-BE49-F238E27FC236}">
                <a16:creationId xmlns:a16="http://schemas.microsoft.com/office/drawing/2014/main" id="{2CB215C0-A4EE-4FB0-9149-4D402527A3EE}"/>
              </a:ext>
            </a:extLst>
          </p:cNvPr>
          <p:cNvSpPr>
            <a:spLocks noGrp="1"/>
          </p:cNvSpPr>
          <p:nvPr>
            <p:ph type="dt" sz="half" idx="10"/>
          </p:nvPr>
        </p:nvSpPr>
        <p:spPr>
          <a:xfrm>
            <a:off x="770404" y="6356350"/>
            <a:ext cx="863354" cy="252000"/>
          </a:xfrm>
        </p:spPr>
        <p:txBody>
          <a:bodyPr lIns="0" tIns="0" rIns="0" bIns="0" anchor="b" anchorCtr="0"/>
          <a:lstStyle>
            <a:lvl1pPr>
              <a:defRPr>
                <a:solidFill>
                  <a:schemeClr val="accent3"/>
                </a:solidFill>
                <a:effectLst/>
              </a:defRPr>
            </a:lvl1pPr>
          </a:lstStyle>
          <a:p>
            <a:fld id="{48902922-636F-4641-B5F9-61301D4BBBA7}" type="datetime1">
              <a:rPr lang="en-US" smtClean="0"/>
              <a:t>12/3/2020</a:t>
            </a:fld>
            <a:endParaRPr lang="nl-BE" dirty="0"/>
          </a:p>
        </p:txBody>
      </p:sp>
      <p:sp>
        <p:nvSpPr>
          <p:cNvPr id="10" name="Tijdelijke aanduiding voor voettekst 4">
            <a:extLst>
              <a:ext uri="{FF2B5EF4-FFF2-40B4-BE49-F238E27FC236}">
                <a16:creationId xmlns:a16="http://schemas.microsoft.com/office/drawing/2014/main" id="{2BB90C1F-CAFB-4EB9-A3F4-598CC9777A28}"/>
              </a:ext>
            </a:extLst>
          </p:cNvPr>
          <p:cNvSpPr>
            <a:spLocks noGrp="1"/>
          </p:cNvSpPr>
          <p:nvPr>
            <p:ph type="ftr" sz="quarter" idx="11"/>
          </p:nvPr>
        </p:nvSpPr>
        <p:spPr>
          <a:xfrm>
            <a:off x="1697102" y="6356350"/>
            <a:ext cx="4114800" cy="252000"/>
          </a:xfrm>
        </p:spPr>
        <p:txBody>
          <a:bodyPr lIns="0" tIns="0" rIns="0" bIns="0" anchor="b" anchorCtr="0"/>
          <a:lstStyle>
            <a:lvl1pPr algn="l">
              <a:defRPr>
                <a:solidFill>
                  <a:schemeClr val="accent3"/>
                </a:solidFill>
                <a:effectLst/>
              </a:defRPr>
            </a:lvl1pPr>
          </a:lstStyle>
          <a:p>
            <a:r>
              <a:rPr lang="nl-BE"/>
              <a:t>Seminar 5 February 2019</a:t>
            </a:r>
            <a:endParaRPr lang="nl-BE" dirty="0"/>
          </a:p>
        </p:txBody>
      </p:sp>
      <p:sp>
        <p:nvSpPr>
          <p:cNvPr id="13" name="Tijdelijke aanduiding voor dianummer 5">
            <a:extLst>
              <a:ext uri="{FF2B5EF4-FFF2-40B4-BE49-F238E27FC236}">
                <a16:creationId xmlns:a16="http://schemas.microsoft.com/office/drawing/2014/main" id="{454F6B3F-96E0-4E2D-9903-33CCF61C2030}"/>
              </a:ext>
            </a:extLst>
          </p:cNvPr>
          <p:cNvSpPr>
            <a:spLocks noGrp="1"/>
          </p:cNvSpPr>
          <p:nvPr>
            <p:ph type="sldNum" sz="quarter" idx="12"/>
          </p:nvPr>
        </p:nvSpPr>
        <p:spPr>
          <a:xfrm>
            <a:off x="232846" y="6354228"/>
            <a:ext cx="468281" cy="251999"/>
          </a:xfrm>
          <a:prstGeom prst="rect">
            <a:avLst/>
          </a:prstGeom>
        </p:spPr>
        <p:txBody>
          <a:bodyPr lIns="0" tIns="0" rIns="0" bIns="0" anchor="b" anchorCtr="0"/>
          <a:lstStyle>
            <a:lvl1pPr algn="l">
              <a:defRPr sz="1200">
                <a:solidFill>
                  <a:schemeClr val="accent3"/>
                </a:solidFill>
                <a:effectLst/>
              </a:defRPr>
            </a:lvl1pPr>
          </a:lstStyle>
          <a:p>
            <a:fld id="{46F83224-BE91-4DBF-A38E-7035D1FD6ACA}" type="slidenum">
              <a:rPr lang="nl-BE" smtClean="0"/>
              <a:pPr/>
              <a:t>‹nr.›</a:t>
            </a:fld>
            <a:endParaRPr lang="nl-BE" dirty="0"/>
          </a:p>
        </p:txBody>
      </p:sp>
    </p:spTree>
    <p:extLst>
      <p:ext uri="{BB962C8B-B14F-4D97-AF65-F5344CB8AC3E}">
        <p14:creationId xmlns:p14="http://schemas.microsoft.com/office/powerpoint/2010/main" val="1304175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CAB974-9855-4C13-8FBD-A2EB3C464059}"/>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69622F4A-45A1-4C40-8C29-705A2252B427}"/>
              </a:ext>
            </a:extLst>
          </p:cNvPr>
          <p:cNvSpPr>
            <a:spLocks noGrp="1"/>
          </p:cNvSpPr>
          <p:nvPr>
            <p:ph idx="1"/>
          </p:nvPr>
        </p:nvSpPr>
        <p:spPr>
          <a:xfrm>
            <a:off x="446298" y="1825625"/>
            <a:ext cx="11417488" cy="393136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3">
            <a:extLst>
              <a:ext uri="{FF2B5EF4-FFF2-40B4-BE49-F238E27FC236}">
                <a16:creationId xmlns:a16="http://schemas.microsoft.com/office/drawing/2014/main" id="{2CB215C0-A4EE-4FB0-9149-4D402527A3EE}"/>
              </a:ext>
            </a:extLst>
          </p:cNvPr>
          <p:cNvSpPr>
            <a:spLocks noGrp="1"/>
          </p:cNvSpPr>
          <p:nvPr>
            <p:ph type="dt" sz="half" idx="10"/>
          </p:nvPr>
        </p:nvSpPr>
        <p:spPr>
          <a:xfrm>
            <a:off x="770404" y="6356350"/>
            <a:ext cx="863354" cy="252000"/>
          </a:xfrm>
        </p:spPr>
        <p:txBody>
          <a:bodyPr lIns="0" tIns="0" rIns="0" bIns="0" anchor="b" anchorCtr="0"/>
          <a:lstStyle>
            <a:lvl1pPr>
              <a:defRPr>
                <a:solidFill>
                  <a:schemeClr val="accent3"/>
                </a:solidFill>
                <a:effectLst/>
              </a:defRPr>
            </a:lvl1pPr>
          </a:lstStyle>
          <a:p>
            <a:fld id="{E80517A6-C33A-7947-9C26-434A531E9E55}" type="datetime1">
              <a:rPr lang="en-US" smtClean="0"/>
              <a:t>12/3/2020</a:t>
            </a:fld>
            <a:endParaRPr lang="nl-BE" dirty="0"/>
          </a:p>
        </p:txBody>
      </p:sp>
      <p:sp>
        <p:nvSpPr>
          <p:cNvPr id="8" name="Tijdelijke aanduiding voor voettekst 4">
            <a:extLst>
              <a:ext uri="{FF2B5EF4-FFF2-40B4-BE49-F238E27FC236}">
                <a16:creationId xmlns:a16="http://schemas.microsoft.com/office/drawing/2014/main" id="{2BB90C1F-CAFB-4EB9-A3F4-598CC9777A28}"/>
              </a:ext>
            </a:extLst>
          </p:cNvPr>
          <p:cNvSpPr>
            <a:spLocks noGrp="1"/>
          </p:cNvSpPr>
          <p:nvPr>
            <p:ph type="ftr" sz="quarter" idx="11"/>
          </p:nvPr>
        </p:nvSpPr>
        <p:spPr>
          <a:xfrm>
            <a:off x="1697102" y="6356350"/>
            <a:ext cx="4114800" cy="252000"/>
          </a:xfrm>
        </p:spPr>
        <p:txBody>
          <a:bodyPr lIns="0" tIns="0" rIns="0" bIns="0" anchor="b" anchorCtr="0"/>
          <a:lstStyle>
            <a:lvl1pPr algn="l">
              <a:defRPr>
                <a:solidFill>
                  <a:schemeClr val="accent3"/>
                </a:solidFill>
                <a:effectLst/>
              </a:defRPr>
            </a:lvl1pPr>
          </a:lstStyle>
          <a:p>
            <a:r>
              <a:rPr lang="nl-BE"/>
              <a:t>Seminar 5 February 2019</a:t>
            </a:r>
            <a:endParaRPr lang="nl-BE" dirty="0"/>
          </a:p>
        </p:txBody>
      </p:sp>
      <p:sp>
        <p:nvSpPr>
          <p:cNvPr id="9" name="Tijdelijke aanduiding voor dianummer 5">
            <a:extLst>
              <a:ext uri="{FF2B5EF4-FFF2-40B4-BE49-F238E27FC236}">
                <a16:creationId xmlns:a16="http://schemas.microsoft.com/office/drawing/2014/main" id="{454F6B3F-96E0-4E2D-9903-33CCF61C2030}"/>
              </a:ext>
            </a:extLst>
          </p:cNvPr>
          <p:cNvSpPr>
            <a:spLocks noGrp="1"/>
          </p:cNvSpPr>
          <p:nvPr>
            <p:ph type="sldNum" sz="quarter" idx="12"/>
          </p:nvPr>
        </p:nvSpPr>
        <p:spPr>
          <a:xfrm>
            <a:off x="232846" y="6354228"/>
            <a:ext cx="468281" cy="251999"/>
          </a:xfrm>
          <a:prstGeom prst="rect">
            <a:avLst/>
          </a:prstGeom>
        </p:spPr>
        <p:txBody>
          <a:bodyPr lIns="0" tIns="0" rIns="0" bIns="0" anchor="b" anchorCtr="0"/>
          <a:lstStyle>
            <a:lvl1pPr algn="l">
              <a:defRPr sz="1200">
                <a:solidFill>
                  <a:schemeClr val="accent3"/>
                </a:solidFill>
                <a:effectLst/>
              </a:defRPr>
            </a:lvl1pPr>
          </a:lstStyle>
          <a:p>
            <a:fld id="{46F83224-BE91-4DBF-A38E-7035D1FD6ACA}" type="slidenum">
              <a:rPr lang="nl-BE" smtClean="0"/>
              <a:pPr/>
              <a:t>‹nr.›</a:t>
            </a:fld>
            <a:endParaRPr lang="nl-BE" dirty="0"/>
          </a:p>
        </p:txBody>
      </p:sp>
    </p:spTree>
    <p:extLst>
      <p:ext uri="{BB962C8B-B14F-4D97-AF65-F5344CB8AC3E}">
        <p14:creationId xmlns:p14="http://schemas.microsoft.com/office/powerpoint/2010/main" val="1255073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5" name="Afbeelding 4" descr="VLIR_PPT_BACKGROUND_SECTIEKOP.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1238" cy="6858000"/>
          </a:xfrm>
          <a:prstGeom prst="rect">
            <a:avLst/>
          </a:prstGeom>
        </p:spPr>
      </p:pic>
      <p:sp>
        <p:nvSpPr>
          <p:cNvPr id="2" name="Titel 1">
            <a:extLst>
              <a:ext uri="{FF2B5EF4-FFF2-40B4-BE49-F238E27FC236}">
                <a16:creationId xmlns:a16="http://schemas.microsoft.com/office/drawing/2014/main" id="{F6D79FAC-358D-4764-93CD-748E797BF993}"/>
              </a:ext>
            </a:extLst>
          </p:cNvPr>
          <p:cNvSpPr>
            <a:spLocks noGrp="1"/>
          </p:cNvSpPr>
          <p:nvPr>
            <p:ph type="title"/>
          </p:nvPr>
        </p:nvSpPr>
        <p:spPr>
          <a:xfrm>
            <a:off x="831850" y="1315165"/>
            <a:ext cx="10515600" cy="3138011"/>
          </a:xfrm>
        </p:spPr>
        <p:txBody>
          <a:bodyPr anchor="b"/>
          <a:lstStyle>
            <a:lvl1pPr>
              <a:defRPr sz="6000"/>
            </a:lvl1pPr>
          </a:lstStyle>
          <a:p>
            <a:r>
              <a:rPr lang="nl-NL"/>
              <a:t>Klik om stijl te bewerken</a:t>
            </a:r>
            <a:endParaRPr lang="nl-BE" dirty="0"/>
          </a:p>
        </p:txBody>
      </p:sp>
      <p:sp>
        <p:nvSpPr>
          <p:cNvPr id="3" name="Tijdelijke aanduiding voor tekst 2">
            <a:extLst>
              <a:ext uri="{FF2B5EF4-FFF2-40B4-BE49-F238E27FC236}">
                <a16:creationId xmlns:a16="http://schemas.microsoft.com/office/drawing/2014/main" id="{439FF166-B816-4266-AE8A-17FFC13B16D2}"/>
              </a:ext>
            </a:extLst>
          </p:cNvPr>
          <p:cNvSpPr>
            <a:spLocks noGrp="1"/>
          </p:cNvSpPr>
          <p:nvPr>
            <p:ph type="body" idx="1"/>
          </p:nvPr>
        </p:nvSpPr>
        <p:spPr>
          <a:xfrm>
            <a:off x="831850" y="4385679"/>
            <a:ext cx="10515600" cy="1527043"/>
          </a:xfrm>
        </p:spPr>
        <p:txBody>
          <a:bodyPr/>
          <a:lstStyle>
            <a:lvl1pPr marL="0" indent="0">
              <a:lnSpc>
                <a:spcPct val="100000"/>
              </a:lnSpc>
              <a:spcBef>
                <a:spcPts val="0"/>
              </a:spcBef>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7" name="Tijdelijke aanduiding voor datum 3">
            <a:extLst>
              <a:ext uri="{FF2B5EF4-FFF2-40B4-BE49-F238E27FC236}">
                <a16:creationId xmlns:a16="http://schemas.microsoft.com/office/drawing/2014/main" id="{2CB215C0-A4EE-4FB0-9149-4D402527A3EE}"/>
              </a:ext>
            </a:extLst>
          </p:cNvPr>
          <p:cNvSpPr>
            <a:spLocks noGrp="1"/>
          </p:cNvSpPr>
          <p:nvPr>
            <p:ph type="dt" sz="half" idx="10"/>
          </p:nvPr>
        </p:nvSpPr>
        <p:spPr>
          <a:xfrm>
            <a:off x="770404" y="6356350"/>
            <a:ext cx="863354" cy="252000"/>
          </a:xfrm>
        </p:spPr>
        <p:txBody>
          <a:bodyPr lIns="0" tIns="0" rIns="0" bIns="0" anchor="b" anchorCtr="0"/>
          <a:lstStyle>
            <a:lvl1pPr>
              <a:defRPr>
                <a:solidFill>
                  <a:schemeClr val="accent3"/>
                </a:solidFill>
                <a:effectLst/>
              </a:defRPr>
            </a:lvl1pPr>
          </a:lstStyle>
          <a:p>
            <a:fld id="{F564A000-06E2-7D49-962E-06293DA6E51D}" type="datetime1">
              <a:rPr lang="en-US" smtClean="0"/>
              <a:t>12/3/2020</a:t>
            </a:fld>
            <a:endParaRPr lang="nl-BE" dirty="0"/>
          </a:p>
        </p:txBody>
      </p:sp>
      <p:sp>
        <p:nvSpPr>
          <p:cNvPr id="8" name="Tijdelijke aanduiding voor voettekst 4">
            <a:extLst>
              <a:ext uri="{FF2B5EF4-FFF2-40B4-BE49-F238E27FC236}">
                <a16:creationId xmlns:a16="http://schemas.microsoft.com/office/drawing/2014/main" id="{2BB90C1F-CAFB-4EB9-A3F4-598CC9777A28}"/>
              </a:ext>
            </a:extLst>
          </p:cNvPr>
          <p:cNvSpPr>
            <a:spLocks noGrp="1"/>
          </p:cNvSpPr>
          <p:nvPr>
            <p:ph type="ftr" sz="quarter" idx="11"/>
          </p:nvPr>
        </p:nvSpPr>
        <p:spPr>
          <a:xfrm>
            <a:off x="1697102" y="6356350"/>
            <a:ext cx="4114800" cy="252000"/>
          </a:xfrm>
        </p:spPr>
        <p:txBody>
          <a:bodyPr lIns="0" tIns="0" rIns="0" bIns="0" anchor="b" anchorCtr="0"/>
          <a:lstStyle>
            <a:lvl1pPr algn="l">
              <a:defRPr>
                <a:solidFill>
                  <a:schemeClr val="accent3"/>
                </a:solidFill>
                <a:effectLst/>
              </a:defRPr>
            </a:lvl1pPr>
          </a:lstStyle>
          <a:p>
            <a:r>
              <a:rPr lang="nl-BE"/>
              <a:t>Seminar 5 February 2019</a:t>
            </a:r>
            <a:endParaRPr lang="nl-BE" dirty="0"/>
          </a:p>
        </p:txBody>
      </p:sp>
      <p:sp>
        <p:nvSpPr>
          <p:cNvPr id="9" name="Tijdelijke aanduiding voor dianummer 5">
            <a:extLst>
              <a:ext uri="{FF2B5EF4-FFF2-40B4-BE49-F238E27FC236}">
                <a16:creationId xmlns:a16="http://schemas.microsoft.com/office/drawing/2014/main" id="{454F6B3F-96E0-4E2D-9903-33CCF61C2030}"/>
              </a:ext>
            </a:extLst>
          </p:cNvPr>
          <p:cNvSpPr>
            <a:spLocks noGrp="1"/>
          </p:cNvSpPr>
          <p:nvPr>
            <p:ph type="sldNum" sz="quarter" idx="12"/>
          </p:nvPr>
        </p:nvSpPr>
        <p:spPr>
          <a:xfrm>
            <a:off x="232846" y="6354228"/>
            <a:ext cx="468281" cy="251999"/>
          </a:xfrm>
          <a:prstGeom prst="rect">
            <a:avLst/>
          </a:prstGeom>
        </p:spPr>
        <p:txBody>
          <a:bodyPr lIns="0" tIns="0" rIns="0" bIns="0" anchor="b" anchorCtr="0"/>
          <a:lstStyle>
            <a:lvl1pPr algn="l">
              <a:defRPr sz="1200">
                <a:solidFill>
                  <a:schemeClr val="accent3"/>
                </a:solidFill>
                <a:effectLst/>
              </a:defRPr>
            </a:lvl1pPr>
          </a:lstStyle>
          <a:p>
            <a:fld id="{46F83224-BE91-4DBF-A38E-7035D1FD6ACA}" type="slidenum">
              <a:rPr lang="nl-BE" smtClean="0"/>
              <a:pPr/>
              <a:t>‹nr.›</a:t>
            </a:fld>
            <a:endParaRPr lang="nl-BE" dirty="0"/>
          </a:p>
        </p:txBody>
      </p:sp>
    </p:spTree>
    <p:extLst>
      <p:ext uri="{BB962C8B-B14F-4D97-AF65-F5344CB8AC3E}">
        <p14:creationId xmlns:p14="http://schemas.microsoft.com/office/powerpoint/2010/main" val="630650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6F7ABE-10B4-4CCC-BAED-9ABBA78C660C}"/>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669829AF-117E-4022-B4B2-7ED63DB0B2D1}"/>
              </a:ext>
            </a:extLst>
          </p:cNvPr>
          <p:cNvSpPr>
            <a:spLocks noGrp="1"/>
          </p:cNvSpPr>
          <p:nvPr>
            <p:ph sz="half" idx="1"/>
          </p:nvPr>
        </p:nvSpPr>
        <p:spPr>
          <a:xfrm>
            <a:off x="838200" y="1825625"/>
            <a:ext cx="5181600" cy="4061991"/>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AB9633AA-E0B8-4DC3-8C34-2ABF3892B23C}"/>
              </a:ext>
            </a:extLst>
          </p:cNvPr>
          <p:cNvSpPr>
            <a:spLocks noGrp="1"/>
          </p:cNvSpPr>
          <p:nvPr>
            <p:ph sz="half" idx="2"/>
          </p:nvPr>
        </p:nvSpPr>
        <p:spPr>
          <a:xfrm>
            <a:off x="6172200" y="1825625"/>
            <a:ext cx="5181600" cy="4061991"/>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8" name="Tijdelijke aanduiding voor datum 3">
            <a:extLst>
              <a:ext uri="{FF2B5EF4-FFF2-40B4-BE49-F238E27FC236}">
                <a16:creationId xmlns:a16="http://schemas.microsoft.com/office/drawing/2014/main" id="{2CB215C0-A4EE-4FB0-9149-4D402527A3EE}"/>
              </a:ext>
            </a:extLst>
          </p:cNvPr>
          <p:cNvSpPr>
            <a:spLocks noGrp="1"/>
          </p:cNvSpPr>
          <p:nvPr>
            <p:ph type="dt" sz="half" idx="10"/>
          </p:nvPr>
        </p:nvSpPr>
        <p:spPr>
          <a:xfrm>
            <a:off x="770404" y="6356350"/>
            <a:ext cx="863354" cy="252000"/>
          </a:xfrm>
        </p:spPr>
        <p:txBody>
          <a:bodyPr lIns="0" tIns="0" rIns="0" bIns="0" anchor="b" anchorCtr="0"/>
          <a:lstStyle>
            <a:lvl1pPr>
              <a:defRPr>
                <a:solidFill>
                  <a:schemeClr val="accent3"/>
                </a:solidFill>
                <a:effectLst/>
              </a:defRPr>
            </a:lvl1pPr>
          </a:lstStyle>
          <a:p>
            <a:fld id="{136EDF53-D31C-A145-863F-EBABAD9A229F}" type="datetime1">
              <a:rPr lang="en-US" smtClean="0"/>
              <a:t>12/3/2020</a:t>
            </a:fld>
            <a:endParaRPr lang="nl-BE" dirty="0"/>
          </a:p>
        </p:txBody>
      </p:sp>
      <p:sp>
        <p:nvSpPr>
          <p:cNvPr id="9" name="Tijdelijke aanduiding voor voettekst 4">
            <a:extLst>
              <a:ext uri="{FF2B5EF4-FFF2-40B4-BE49-F238E27FC236}">
                <a16:creationId xmlns:a16="http://schemas.microsoft.com/office/drawing/2014/main" id="{2BB90C1F-CAFB-4EB9-A3F4-598CC9777A28}"/>
              </a:ext>
            </a:extLst>
          </p:cNvPr>
          <p:cNvSpPr>
            <a:spLocks noGrp="1"/>
          </p:cNvSpPr>
          <p:nvPr>
            <p:ph type="ftr" sz="quarter" idx="11"/>
          </p:nvPr>
        </p:nvSpPr>
        <p:spPr>
          <a:xfrm>
            <a:off x="1697102" y="6356350"/>
            <a:ext cx="4114800" cy="252000"/>
          </a:xfrm>
        </p:spPr>
        <p:txBody>
          <a:bodyPr lIns="0" tIns="0" rIns="0" bIns="0" anchor="b" anchorCtr="0"/>
          <a:lstStyle>
            <a:lvl1pPr algn="l">
              <a:defRPr>
                <a:solidFill>
                  <a:schemeClr val="accent3"/>
                </a:solidFill>
                <a:effectLst/>
              </a:defRPr>
            </a:lvl1pPr>
          </a:lstStyle>
          <a:p>
            <a:r>
              <a:rPr lang="nl-BE"/>
              <a:t>Seminar 5 February 2019</a:t>
            </a:r>
            <a:endParaRPr lang="nl-BE" dirty="0"/>
          </a:p>
        </p:txBody>
      </p:sp>
      <p:sp>
        <p:nvSpPr>
          <p:cNvPr id="10" name="Tijdelijke aanduiding voor dianummer 5">
            <a:extLst>
              <a:ext uri="{FF2B5EF4-FFF2-40B4-BE49-F238E27FC236}">
                <a16:creationId xmlns:a16="http://schemas.microsoft.com/office/drawing/2014/main" id="{454F6B3F-96E0-4E2D-9903-33CCF61C2030}"/>
              </a:ext>
            </a:extLst>
          </p:cNvPr>
          <p:cNvSpPr>
            <a:spLocks noGrp="1"/>
          </p:cNvSpPr>
          <p:nvPr>
            <p:ph type="sldNum" sz="quarter" idx="12"/>
          </p:nvPr>
        </p:nvSpPr>
        <p:spPr>
          <a:xfrm>
            <a:off x="232846" y="6354228"/>
            <a:ext cx="468281" cy="251999"/>
          </a:xfrm>
          <a:prstGeom prst="rect">
            <a:avLst/>
          </a:prstGeom>
        </p:spPr>
        <p:txBody>
          <a:bodyPr lIns="0" tIns="0" rIns="0" bIns="0" anchor="b" anchorCtr="0"/>
          <a:lstStyle>
            <a:lvl1pPr algn="l">
              <a:defRPr sz="1200">
                <a:solidFill>
                  <a:schemeClr val="accent3"/>
                </a:solidFill>
                <a:effectLst/>
              </a:defRPr>
            </a:lvl1pPr>
          </a:lstStyle>
          <a:p>
            <a:fld id="{46F83224-BE91-4DBF-A38E-7035D1FD6ACA}" type="slidenum">
              <a:rPr lang="nl-BE" smtClean="0"/>
              <a:pPr/>
              <a:t>‹nr.›</a:t>
            </a:fld>
            <a:endParaRPr lang="nl-BE" dirty="0"/>
          </a:p>
        </p:txBody>
      </p:sp>
    </p:spTree>
    <p:extLst>
      <p:ext uri="{BB962C8B-B14F-4D97-AF65-F5344CB8AC3E}">
        <p14:creationId xmlns:p14="http://schemas.microsoft.com/office/powerpoint/2010/main" val="3776266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27261F-7FC9-4231-808E-BDD12DB7C591}"/>
              </a:ext>
            </a:extLst>
          </p:cNvPr>
          <p:cNvSpPr>
            <a:spLocks noGrp="1"/>
          </p:cNvSpPr>
          <p:nvPr>
            <p:ph type="title"/>
          </p:nvPr>
        </p:nvSpPr>
        <p:spPr>
          <a:xfrm>
            <a:off x="839788" y="365125"/>
            <a:ext cx="10515600" cy="1325563"/>
          </a:xfrm>
        </p:spPr>
        <p:txBody>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542A3FF6-26C5-4D08-8844-18D5A487CB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76E3F3CA-4F3D-4A01-9336-F17EA46BB632}"/>
              </a:ext>
            </a:extLst>
          </p:cNvPr>
          <p:cNvSpPr>
            <a:spLocks noGrp="1"/>
          </p:cNvSpPr>
          <p:nvPr>
            <p:ph sz="half" idx="2"/>
          </p:nvPr>
        </p:nvSpPr>
        <p:spPr>
          <a:xfrm>
            <a:off x="839788" y="2505075"/>
            <a:ext cx="5157787" cy="336388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a:extLst>
              <a:ext uri="{FF2B5EF4-FFF2-40B4-BE49-F238E27FC236}">
                <a16:creationId xmlns:a16="http://schemas.microsoft.com/office/drawing/2014/main" id="{B1D49F9E-C22A-47BE-9B6B-785D546785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BEAE193D-43B8-4FA0-BFCC-3DBBD4F028EC}"/>
              </a:ext>
            </a:extLst>
          </p:cNvPr>
          <p:cNvSpPr>
            <a:spLocks noGrp="1"/>
          </p:cNvSpPr>
          <p:nvPr>
            <p:ph sz="quarter" idx="4"/>
          </p:nvPr>
        </p:nvSpPr>
        <p:spPr>
          <a:xfrm>
            <a:off x="6172200" y="2505075"/>
            <a:ext cx="5183188" cy="336388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0" name="Tijdelijke aanduiding voor datum 3">
            <a:extLst>
              <a:ext uri="{FF2B5EF4-FFF2-40B4-BE49-F238E27FC236}">
                <a16:creationId xmlns:a16="http://schemas.microsoft.com/office/drawing/2014/main" id="{2CB215C0-A4EE-4FB0-9149-4D402527A3EE}"/>
              </a:ext>
            </a:extLst>
          </p:cNvPr>
          <p:cNvSpPr>
            <a:spLocks noGrp="1"/>
          </p:cNvSpPr>
          <p:nvPr>
            <p:ph type="dt" sz="half" idx="10"/>
          </p:nvPr>
        </p:nvSpPr>
        <p:spPr>
          <a:xfrm>
            <a:off x="770404" y="6356350"/>
            <a:ext cx="863354" cy="252000"/>
          </a:xfrm>
        </p:spPr>
        <p:txBody>
          <a:bodyPr lIns="0" tIns="0" rIns="0" bIns="0" anchor="b" anchorCtr="0"/>
          <a:lstStyle>
            <a:lvl1pPr>
              <a:defRPr>
                <a:solidFill>
                  <a:schemeClr val="accent3"/>
                </a:solidFill>
                <a:effectLst/>
              </a:defRPr>
            </a:lvl1pPr>
          </a:lstStyle>
          <a:p>
            <a:fld id="{81A9191A-2A89-7E4D-863A-C2C11302B1F6}" type="datetime1">
              <a:rPr lang="en-US" smtClean="0"/>
              <a:t>12/3/2020</a:t>
            </a:fld>
            <a:endParaRPr lang="nl-BE" dirty="0"/>
          </a:p>
        </p:txBody>
      </p:sp>
      <p:sp>
        <p:nvSpPr>
          <p:cNvPr id="11" name="Tijdelijke aanduiding voor voettekst 4">
            <a:extLst>
              <a:ext uri="{FF2B5EF4-FFF2-40B4-BE49-F238E27FC236}">
                <a16:creationId xmlns:a16="http://schemas.microsoft.com/office/drawing/2014/main" id="{2BB90C1F-CAFB-4EB9-A3F4-598CC9777A28}"/>
              </a:ext>
            </a:extLst>
          </p:cNvPr>
          <p:cNvSpPr>
            <a:spLocks noGrp="1"/>
          </p:cNvSpPr>
          <p:nvPr>
            <p:ph type="ftr" sz="quarter" idx="11"/>
          </p:nvPr>
        </p:nvSpPr>
        <p:spPr>
          <a:xfrm>
            <a:off x="1697102" y="6356350"/>
            <a:ext cx="4114800" cy="252000"/>
          </a:xfrm>
        </p:spPr>
        <p:txBody>
          <a:bodyPr lIns="0" tIns="0" rIns="0" bIns="0" anchor="b" anchorCtr="0"/>
          <a:lstStyle>
            <a:lvl1pPr algn="l">
              <a:defRPr>
                <a:solidFill>
                  <a:schemeClr val="accent3"/>
                </a:solidFill>
                <a:effectLst/>
              </a:defRPr>
            </a:lvl1pPr>
          </a:lstStyle>
          <a:p>
            <a:r>
              <a:rPr lang="nl-BE"/>
              <a:t>Seminar 5 February 2019</a:t>
            </a:r>
            <a:endParaRPr lang="nl-BE" dirty="0"/>
          </a:p>
        </p:txBody>
      </p:sp>
      <p:sp>
        <p:nvSpPr>
          <p:cNvPr id="12" name="Tijdelijke aanduiding voor dianummer 5">
            <a:extLst>
              <a:ext uri="{FF2B5EF4-FFF2-40B4-BE49-F238E27FC236}">
                <a16:creationId xmlns:a16="http://schemas.microsoft.com/office/drawing/2014/main" id="{454F6B3F-96E0-4E2D-9903-33CCF61C2030}"/>
              </a:ext>
            </a:extLst>
          </p:cNvPr>
          <p:cNvSpPr>
            <a:spLocks noGrp="1"/>
          </p:cNvSpPr>
          <p:nvPr>
            <p:ph type="sldNum" sz="quarter" idx="12"/>
          </p:nvPr>
        </p:nvSpPr>
        <p:spPr>
          <a:xfrm>
            <a:off x="232846" y="6354228"/>
            <a:ext cx="468281" cy="251999"/>
          </a:xfrm>
          <a:prstGeom prst="rect">
            <a:avLst/>
          </a:prstGeom>
        </p:spPr>
        <p:txBody>
          <a:bodyPr lIns="0" tIns="0" rIns="0" bIns="0" anchor="b" anchorCtr="0"/>
          <a:lstStyle>
            <a:lvl1pPr algn="l">
              <a:defRPr sz="1200">
                <a:solidFill>
                  <a:schemeClr val="accent3"/>
                </a:solidFill>
                <a:effectLst/>
              </a:defRPr>
            </a:lvl1pPr>
          </a:lstStyle>
          <a:p>
            <a:fld id="{46F83224-BE91-4DBF-A38E-7035D1FD6ACA}" type="slidenum">
              <a:rPr lang="nl-BE" smtClean="0"/>
              <a:pPr/>
              <a:t>‹nr.›</a:t>
            </a:fld>
            <a:endParaRPr lang="nl-BE" dirty="0"/>
          </a:p>
        </p:txBody>
      </p:sp>
    </p:spTree>
    <p:extLst>
      <p:ext uri="{BB962C8B-B14F-4D97-AF65-F5344CB8AC3E}">
        <p14:creationId xmlns:p14="http://schemas.microsoft.com/office/powerpoint/2010/main" val="2308721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32C617-F8F2-4B78-9C85-9C0013DCBA4D}"/>
              </a:ext>
            </a:extLst>
          </p:cNvPr>
          <p:cNvSpPr>
            <a:spLocks noGrp="1"/>
          </p:cNvSpPr>
          <p:nvPr>
            <p:ph type="title"/>
          </p:nvPr>
        </p:nvSpPr>
        <p:spPr/>
        <p:txBody>
          <a:bodyPr/>
          <a:lstStyle/>
          <a:p>
            <a:r>
              <a:rPr lang="nl-NL"/>
              <a:t>Klik om stijl te bewerken</a:t>
            </a:r>
            <a:endParaRPr lang="nl-BE"/>
          </a:p>
        </p:txBody>
      </p:sp>
      <p:sp>
        <p:nvSpPr>
          <p:cNvPr id="6" name="Tijdelijke aanduiding voor datum 3">
            <a:extLst>
              <a:ext uri="{FF2B5EF4-FFF2-40B4-BE49-F238E27FC236}">
                <a16:creationId xmlns:a16="http://schemas.microsoft.com/office/drawing/2014/main" id="{2CB215C0-A4EE-4FB0-9149-4D402527A3EE}"/>
              </a:ext>
            </a:extLst>
          </p:cNvPr>
          <p:cNvSpPr>
            <a:spLocks noGrp="1"/>
          </p:cNvSpPr>
          <p:nvPr>
            <p:ph type="dt" sz="half" idx="10"/>
          </p:nvPr>
        </p:nvSpPr>
        <p:spPr>
          <a:xfrm>
            <a:off x="770404" y="6356350"/>
            <a:ext cx="863354" cy="252000"/>
          </a:xfrm>
        </p:spPr>
        <p:txBody>
          <a:bodyPr lIns="0" tIns="0" rIns="0" bIns="0" anchor="b" anchorCtr="0"/>
          <a:lstStyle>
            <a:lvl1pPr>
              <a:defRPr>
                <a:solidFill>
                  <a:schemeClr val="accent3"/>
                </a:solidFill>
                <a:effectLst/>
              </a:defRPr>
            </a:lvl1pPr>
          </a:lstStyle>
          <a:p>
            <a:fld id="{3F5569FC-D19D-2A4E-9113-FF2631701888}" type="datetime1">
              <a:rPr lang="en-US" smtClean="0"/>
              <a:t>12/3/2020</a:t>
            </a:fld>
            <a:endParaRPr lang="nl-BE" dirty="0"/>
          </a:p>
        </p:txBody>
      </p:sp>
      <p:sp>
        <p:nvSpPr>
          <p:cNvPr id="7" name="Tijdelijke aanduiding voor voettekst 4">
            <a:extLst>
              <a:ext uri="{FF2B5EF4-FFF2-40B4-BE49-F238E27FC236}">
                <a16:creationId xmlns:a16="http://schemas.microsoft.com/office/drawing/2014/main" id="{2BB90C1F-CAFB-4EB9-A3F4-598CC9777A28}"/>
              </a:ext>
            </a:extLst>
          </p:cNvPr>
          <p:cNvSpPr>
            <a:spLocks noGrp="1"/>
          </p:cNvSpPr>
          <p:nvPr>
            <p:ph type="ftr" sz="quarter" idx="11"/>
          </p:nvPr>
        </p:nvSpPr>
        <p:spPr>
          <a:xfrm>
            <a:off x="1697102" y="6356350"/>
            <a:ext cx="4114800" cy="252000"/>
          </a:xfrm>
        </p:spPr>
        <p:txBody>
          <a:bodyPr lIns="0" tIns="0" rIns="0" bIns="0" anchor="b" anchorCtr="0"/>
          <a:lstStyle>
            <a:lvl1pPr algn="l">
              <a:defRPr>
                <a:solidFill>
                  <a:schemeClr val="accent3"/>
                </a:solidFill>
                <a:effectLst/>
              </a:defRPr>
            </a:lvl1pPr>
          </a:lstStyle>
          <a:p>
            <a:r>
              <a:rPr lang="nl-BE"/>
              <a:t>Seminar 5 February 2019</a:t>
            </a:r>
            <a:endParaRPr lang="nl-BE" dirty="0"/>
          </a:p>
        </p:txBody>
      </p:sp>
      <p:sp>
        <p:nvSpPr>
          <p:cNvPr id="8" name="Tijdelijke aanduiding voor dianummer 5">
            <a:extLst>
              <a:ext uri="{FF2B5EF4-FFF2-40B4-BE49-F238E27FC236}">
                <a16:creationId xmlns:a16="http://schemas.microsoft.com/office/drawing/2014/main" id="{454F6B3F-96E0-4E2D-9903-33CCF61C2030}"/>
              </a:ext>
            </a:extLst>
          </p:cNvPr>
          <p:cNvSpPr>
            <a:spLocks noGrp="1"/>
          </p:cNvSpPr>
          <p:nvPr>
            <p:ph type="sldNum" sz="quarter" idx="12"/>
          </p:nvPr>
        </p:nvSpPr>
        <p:spPr>
          <a:xfrm>
            <a:off x="232846" y="6354228"/>
            <a:ext cx="468281" cy="251999"/>
          </a:xfrm>
          <a:prstGeom prst="rect">
            <a:avLst/>
          </a:prstGeom>
        </p:spPr>
        <p:txBody>
          <a:bodyPr lIns="0" tIns="0" rIns="0" bIns="0" anchor="b" anchorCtr="0"/>
          <a:lstStyle>
            <a:lvl1pPr algn="l">
              <a:defRPr sz="1200">
                <a:solidFill>
                  <a:schemeClr val="accent3"/>
                </a:solidFill>
                <a:effectLst/>
              </a:defRPr>
            </a:lvl1pPr>
          </a:lstStyle>
          <a:p>
            <a:fld id="{46F83224-BE91-4DBF-A38E-7035D1FD6ACA}" type="slidenum">
              <a:rPr lang="nl-BE" smtClean="0"/>
              <a:pPr/>
              <a:t>‹nr.›</a:t>
            </a:fld>
            <a:endParaRPr lang="nl-BE" dirty="0"/>
          </a:p>
        </p:txBody>
      </p:sp>
    </p:spTree>
    <p:extLst>
      <p:ext uri="{BB962C8B-B14F-4D97-AF65-F5344CB8AC3E}">
        <p14:creationId xmlns:p14="http://schemas.microsoft.com/office/powerpoint/2010/main" val="1714640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5" name="Tijdelijke aanduiding voor datum 3">
            <a:extLst>
              <a:ext uri="{FF2B5EF4-FFF2-40B4-BE49-F238E27FC236}">
                <a16:creationId xmlns:a16="http://schemas.microsoft.com/office/drawing/2014/main" id="{2CB215C0-A4EE-4FB0-9149-4D402527A3EE}"/>
              </a:ext>
            </a:extLst>
          </p:cNvPr>
          <p:cNvSpPr>
            <a:spLocks noGrp="1"/>
          </p:cNvSpPr>
          <p:nvPr>
            <p:ph type="dt" sz="half" idx="10"/>
          </p:nvPr>
        </p:nvSpPr>
        <p:spPr>
          <a:xfrm>
            <a:off x="770404" y="6356350"/>
            <a:ext cx="863354" cy="252000"/>
          </a:xfrm>
        </p:spPr>
        <p:txBody>
          <a:bodyPr lIns="0" tIns="0" rIns="0" bIns="0" anchor="b" anchorCtr="0"/>
          <a:lstStyle>
            <a:lvl1pPr>
              <a:defRPr>
                <a:solidFill>
                  <a:schemeClr val="accent3"/>
                </a:solidFill>
                <a:effectLst/>
              </a:defRPr>
            </a:lvl1pPr>
          </a:lstStyle>
          <a:p>
            <a:fld id="{725CF518-589F-4C45-856F-F6332C8EFD27}" type="datetime1">
              <a:rPr lang="en-US" smtClean="0"/>
              <a:t>12/3/2020</a:t>
            </a:fld>
            <a:endParaRPr lang="nl-BE" dirty="0"/>
          </a:p>
        </p:txBody>
      </p:sp>
      <p:sp>
        <p:nvSpPr>
          <p:cNvPr id="6" name="Tijdelijke aanduiding voor voettekst 4">
            <a:extLst>
              <a:ext uri="{FF2B5EF4-FFF2-40B4-BE49-F238E27FC236}">
                <a16:creationId xmlns:a16="http://schemas.microsoft.com/office/drawing/2014/main" id="{2BB90C1F-CAFB-4EB9-A3F4-598CC9777A28}"/>
              </a:ext>
            </a:extLst>
          </p:cNvPr>
          <p:cNvSpPr>
            <a:spLocks noGrp="1"/>
          </p:cNvSpPr>
          <p:nvPr>
            <p:ph type="ftr" sz="quarter" idx="11"/>
          </p:nvPr>
        </p:nvSpPr>
        <p:spPr>
          <a:xfrm>
            <a:off x="1697102" y="6356350"/>
            <a:ext cx="4114800" cy="252000"/>
          </a:xfrm>
        </p:spPr>
        <p:txBody>
          <a:bodyPr lIns="0" tIns="0" rIns="0" bIns="0" anchor="b" anchorCtr="0"/>
          <a:lstStyle>
            <a:lvl1pPr algn="l">
              <a:defRPr>
                <a:solidFill>
                  <a:schemeClr val="accent3"/>
                </a:solidFill>
                <a:effectLst/>
              </a:defRPr>
            </a:lvl1pPr>
          </a:lstStyle>
          <a:p>
            <a:r>
              <a:rPr lang="nl-BE"/>
              <a:t>Seminar 5 February 2019</a:t>
            </a:r>
            <a:endParaRPr lang="nl-BE" dirty="0"/>
          </a:p>
        </p:txBody>
      </p:sp>
      <p:sp>
        <p:nvSpPr>
          <p:cNvPr id="7" name="Tijdelijke aanduiding voor dianummer 5">
            <a:extLst>
              <a:ext uri="{FF2B5EF4-FFF2-40B4-BE49-F238E27FC236}">
                <a16:creationId xmlns:a16="http://schemas.microsoft.com/office/drawing/2014/main" id="{454F6B3F-96E0-4E2D-9903-33CCF61C2030}"/>
              </a:ext>
            </a:extLst>
          </p:cNvPr>
          <p:cNvSpPr>
            <a:spLocks noGrp="1"/>
          </p:cNvSpPr>
          <p:nvPr>
            <p:ph type="sldNum" sz="quarter" idx="12"/>
          </p:nvPr>
        </p:nvSpPr>
        <p:spPr>
          <a:xfrm>
            <a:off x="232846" y="6354228"/>
            <a:ext cx="468281" cy="251999"/>
          </a:xfrm>
          <a:prstGeom prst="rect">
            <a:avLst/>
          </a:prstGeom>
        </p:spPr>
        <p:txBody>
          <a:bodyPr lIns="0" tIns="0" rIns="0" bIns="0" anchor="b" anchorCtr="0"/>
          <a:lstStyle>
            <a:lvl1pPr algn="l">
              <a:defRPr sz="1200">
                <a:solidFill>
                  <a:schemeClr val="accent3"/>
                </a:solidFill>
                <a:effectLst/>
              </a:defRPr>
            </a:lvl1pPr>
          </a:lstStyle>
          <a:p>
            <a:fld id="{46F83224-BE91-4DBF-A38E-7035D1FD6ACA}" type="slidenum">
              <a:rPr lang="nl-BE" smtClean="0"/>
              <a:pPr/>
              <a:t>‹nr.›</a:t>
            </a:fld>
            <a:endParaRPr lang="nl-BE" dirty="0"/>
          </a:p>
        </p:txBody>
      </p:sp>
    </p:spTree>
    <p:extLst>
      <p:ext uri="{BB962C8B-B14F-4D97-AF65-F5344CB8AC3E}">
        <p14:creationId xmlns:p14="http://schemas.microsoft.com/office/powerpoint/2010/main" val="774571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6D866C1-4E9C-4454-8F4E-0315868D0F70}"/>
              </a:ext>
            </a:extLst>
          </p:cNvPr>
          <p:cNvSpPr>
            <a:spLocks noGrp="1"/>
          </p:cNvSpPr>
          <p:nvPr>
            <p:ph type="title"/>
          </p:nvPr>
        </p:nvSpPr>
        <p:spPr>
          <a:xfrm>
            <a:off x="446298" y="365125"/>
            <a:ext cx="11417488" cy="1325563"/>
          </a:xfrm>
          <a:prstGeom prst="rect">
            <a:avLst/>
          </a:prstGeom>
        </p:spPr>
        <p:txBody>
          <a:bodyPr vert="horz" lIns="91440" tIns="45720" rIns="91440" bIns="45720" rtlCol="0" anchor="ctr">
            <a:normAutofit/>
          </a:bodyPr>
          <a:lstStyle/>
          <a:p>
            <a:r>
              <a:rPr lang="nl-NL" dirty="0"/>
              <a:t>Klik om de stijl te bewerken</a:t>
            </a:r>
            <a:endParaRPr lang="nl-BE" dirty="0"/>
          </a:p>
        </p:txBody>
      </p:sp>
      <p:sp>
        <p:nvSpPr>
          <p:cNvPr id="3" name="Tijdelijke aanduiding voor tekst 2">
            <a:extLst>
              <a:ext uri="{FF2B5EF4-FFF2-40B4-BE49-F238E27FC236}">
                <a16:creationId xmlns:a16="http://schemas.microsoft.com/office/drawing/2014/main" id="{A75793D2-6AA9-44BC-BD65-A55B1F62D5C9}"/>
              </a:ext>
            </a:extLst>
          </p:cNvPr>
          <p:cNvSpPr>
            <a:spLocks noGrp="1"/>
          </p:cNvSpPr>
          <p:nvPr>
            <p:ph type="body" idx="1"/>
          </p:nvPr>
        </p:nvSpPr>
        <p:spPr>
          <a:xfrm>
            <a:off x="446298" y="1825625"/>
            <a:ext cx="11417488" cy="4089400"/>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4" name="Tijdelijke aanduiding voor datum 3">
            <a:extLst>
              <a:ext uri="{FF2B5EF4-FFF2-40B4-BE49-F238E27FC236}">
                <a16:creationId xmlns:a16="http://schemas.microsoft.com/office/drawing/2014/main" id="{243DB064-3FF5-48FA-8CC6-7E058A9E0704}"/>
              </a:ext>
            </a:extLst>
          </p:cNvPr>
          <p:cNvSpPr>
            <a:spLocks noGrp="1"/>
          </p:cNvSpPr>
          <p:nvPr>
            <p:ph type="dt" sz="half" idx="2"/>
          </p:nvPr>
        </p:nvSpPr>
        <p:spPr>
          <a:xfrm>
            <a:off x="446298" y="6356350"/>
            <a:ext cx="2743200" cy="365125"/>
          </a:xfrm>
          <a:prstGeom prst="rect">
            <a:avLst/>
          </a:prstGeom>
        </p:spPr>
        <p:txBody>
          <a:bodyPr vert="horz" lIns="91440" tIns="45720" rIns="91440" bIns="45720" rtlCol="0" anchor="ctr"/>
          <a:lstStyle>
            <a:lvl1pPr algn="l">
              <a:defRPr sz="1200">
                <a:solidFill>
                  <a:schemeClr val="bg1"/>
                </a:solidFill>
                <a:effectLst>
                  <a:outerShdw blurRad="38100" dist="38100" dir="2700000" algn="tl">
                    <a:srgbClr val="000000">
                      <a:alpha val="43137"/>
                    </a:srgbClr>
                  </a:outerShdw>
                </a:effectLst>
              </a:defRPr>
            </a:lvl1pPr>
          </a:lstStyle>
          <a:p>
            <a:fld id="{CA0F9466-BDBA-954C-A74F-79B597C30C92}" type="datetime1">
              <a:rPr lang="en-US" smtClean="0"/>
              <a:t>12/3/2020</a:t>
            </a:fld>
            <a:endParaRPr lang="nl-BE" dirty="0"/>
          </a:p>
        </p:txBody>
      </p:sp>
      <p:sp>
        <p:nvSpPr>
          <p:cNvPr id="5" name="Tijdelijke aanduiding voor voettekst 4">
            <a:extLst>
              <a:ext uri="{FF2B5EF4-FFF2-40B4-BE49-F238E27FC236}">
                <a16:creationId xmlns:a16="http://schemas.microsoft.com/office/drawing/2014/main" id="{194F809F-9DBE-40D6-A1C6-83D124784E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effectLst>
                  <a:outerShdw blurRad="38100" dist="38100" dir="2700000" algn="tl">
                    <a:srgbClr val="000000">
                      <a:alpha val="43137"/>
                    </a:srgbClr>
                  </a:outerShdw>
                </a:effectLst>
              </a:defRPr>
            </a:lvl1pPr>
          </a:lstStyle>
          <a:p>
            <a:r>
              <a:rPr lang="nl-BE"/>
              <a:t>Seminar 5 February 2019</a:t>
            </a:r>
            <a:endParaRPr lang="nl-BE" dirty="0"/>
          </a:p>
        </p:txBody>
      </p:sp>
      <p:pic>
        <p:nvPicPr>
          <p:cNvPr id="9" name="Afbeelding 8" descr="VLIR_PPT_BACKGROUND_01.jpg"/>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0" y="0"/>
            <a:ext cx="12191238" cy="6858000"/>
          </a:xfrm>
          <a:prstGeom prst="rect">
            <a:avLst/>
          </a:prstGeom>
        </p:spPr>
      </p:pic>
    </p:spTree>
    <p:extLst>
      <p:ext uri="{BB962C8B-B14F-4D97-AF65-F5344CB8AC3E}">
        <p14:creationId xmlns:p14="http://schemas.microsoft.com/office/powerpoint/2010/main" val="4294173761"/>
      </p:ext>
    </p:extLst>
  </p:cSld>
  <p:clrMap bg1="lt1" tx1="dk1" bg2="lt2" tx2="dk2" accent1="accent1" accent2="accent2" accent3="accent3" accent4="accent4" accent5="accent5" accent6="accent6" hlink="hlink" folHlink="folHlink"/>
  <p:sldLayoutIdLst>
    <p:sldLayoutId id="2147483672" r:id="rId1"/>
    <p:sldLayoutId id="2147483649" r:id="rId2"/>
    <p:sldLayoutId id="2147483671"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600118-60B3-4175-8E40-84AF273901E3}"/>
              </a:ext>
            </a:extLst>
          </p:cNvPr>
          <p:cNvSpPr>
            <a:spLocks noGrp="1"/>
          </p:cNvSpPr>
          <p:nvPr>
            <p:ph type="ctrTitle"/>
          </p:nvPr>
        </p:nvSpPr>
        <p:spPr>
          <a:xfrm>
            <a:off x="446298" y="1122363"/>
            <a:ext cx="11417487" cy="1655762"/>
          </a:xfrm>
        </p:spPr>
        <p:txBody>
          <a:bodyPr>
            <a:normAutofit/>
          </a:bodyPr>
          <a:lstStyle/>
          <a:p>
            <a:r>
              <a:rPr lang="nl-BE" sz="4400" dirty="0"/>
              <a:t>Hoorzitting over de evaluatie en verdere uitvoering van het coronabeleid</a:t>
            </a:r>
            <a:endParaRPr lang="nl-BE" sz="4400" b="1" dirty="0"/>
          </a:p>
        </p:txBody>
      </p:sp>
      <p:sp>
        <p:nvSpPr>
          <p:cNvPr id="3" name="Ondertitel 2">
            <a:extLst>
              <a:ext uri="{FF2B5EF4-FFF2-40B4-BE49-F238E27FC236}">
                <a16:creationId xmlns:a16="http://schemas.microsoft.com/office/drawing/2014/main" id="{98BA4DBF-62CF-4699-B62D-8A8FC1D9B6D4}"/>
              </a:ext>
            </a:extLst>
          </p:cNvPr>
          <p:cNvSpPr>
            <a:spLocks noGrp="1"/>
          </p:cNvSpPr>
          <p:nvPr>
            <p:ph type="subTitle" idx="1"/>
          </p:nvPr>
        </p:nvSpPr>
        <p:spPr>
          <a:xfrm>
            <a:off x="446299" y="2991775"/>
            <a:ext cx="11417486" cy="2266025"/>
          </a:xfrm>
        </p:spPr>
        <p:txBody>
          <a:bodyPr>
            <a:normAutofit fontScale="92500" lnSpcReduction="10000"/>
          </a:bodyPr>
          <a:lstStyle/>
          <a:p>
            <a:r>
              <a:rPr lang="nl-BE" sz="4100" dirty="0">
                <a:solidFill>
                  <a:schemeClr val="accent6"/>
                </a:solidFill>
              </a:rPr>
              <a:t>De visie van de Vlaamse universiteiten</a:t>
            </a:r>
          </a:p>
          <a:p>
            <a:endParaRPr lang="nl-BE" sz="2600" dirty="0">
              <a:solidFill>
                <a:schemeClr val="accent6"/>
              </a:solidFill>
            </a:endParaRPr>
          </a:p>
          <a:p>
            <a:r>
              <a:rPr lang="nl-BE" sz="2600" dirty="0">
                <a:solidFill>
                  <a:schemeClr val="accent6"/>
                </a:solidFill>
              </a:rPr>
              <a:t>Luc Sels, voorzitter</a:t>
            </a:r>
          </a:p>
          <a:p>
            <a:r>
              <a:rPr lang="nl-BE" sz="2600" dirty="0">
                <a:solidFill>
                  <a:schemeClr val="accent6"/>
                </a:solidFill>
              </a:rPr>
              <a:t>Rik Van de Walle, ondervoorzitter</a:t>
            </a:r>
          </a:p>
          <a:p>
            <a:r>
              <a:rPr lang="nl-BE" sz="2600" dirty="0">
                <a:solidFill>
                  <a:schemeClr val="accent6"/>
                </a:solidFill>
              </a:rPr>
              <a:t>Koen Verlaeckt, secretaris-generaal</a:t>
            </a:r>
          </a:p>
        </p:txBody>
      </p:sp>
    </p:spTree>
    <p:extLst>
      <p:ext uri="{BB962C8B-B14F-4D97-AF65-F5344CB8AC3E}">
        <p14:creationId xmlns:p14="http://schemas.microsoft.com/office/powerpoint/2010/main" val="2832377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D96E83-DF6F-4560-A5A3-76BF58FA5226}"/>
              </a:ext>
            </a:extLst>
          </p:cNvPr>
          <p:cNvSpPr>
            <a:spLocks noGrp="1"/>
          </p:cNvSpPr>
          <p:nvPr>
            <p:ph type="title"/>
          </p:nvPr>
        </p:nvSpPr>
        <p:spPr/>
        <p:txBody>
          <a:bodyPr>
            <a:normAutofit/>
          </a:bodyPr>
          <a:lstStyle/>
          <a:p>
            <a:pPr algn="ctr"/>
            <a:r>
              <a:rPr lang="nl-BE" b="1" dirty="0">
                <a:latin typeface="Corbel" panose="020B0503020204020204" pitchFamily="34" charset="0"/>
              </a:rPr>
              <a:t>Eerste semester AJ 2020-21</a:t>
            </a:r>
            <a:endParaRPr lang="nl-BE" b="1" dirty="0"/>
          </a:p>
        </p:txBody>
      </p:sp>
      <p:sp>
        <p:nvSpPr>
          <p:cNvPr id="3" name="Tijdelijke aanduiding voor inhoud 2">
            <a:extLst>
              <a:ext uri="{FF2B5EF4-FFF2-40B4-BE49-F238E27FC236}">
                <a16:creationId xmlns:a16="http://schemas.microsoft.com/office/drawing/2014/main" id="{3E86DA1E-617B-46BD-8B08-DCC89256AE1F}"/>
              </a:ext>
            </a:extLst>
          </p:cNvPr>
          <p:cNvSpPr>
            <a:spLocks noGrp="1"/>
          </p:cNvSpPr>
          <p:nvPr>
            <p:ph idx="1"/>
          </p:nvPr>
        </p:nvSpPr>
        <p:spPr/>
        <p:txBody>
          <a:bodyPr>
            <a:normAutofit/>
          </a:bodyPr>
          <a:lstStyle/>
          <a:p>
            <a:r>
              <a:rPr lang="nl-BE" dirty="0"/>
              <a:t>November: </a:t>
            </a:r>
          </a:p>
          <a:p>
            <a:pPr lvl="1"/>
            <a:r>
              <a:rPr lang="nl-BE" dirty="0"/>
              <a:t>Bijsturing van de pandemiematrix in het licht van de tweede </a:t>
            </a:r>
            <a:r>
              <a:rPr lang="nl-BE" dirty="0" err="1"/>
              <a:t>lockdown</a:t>
            </a:r>
            <a:endParaRPr lang="nl-BE" dirty="0"/>
          </a:p>
          <a:p>
            <a:pPr lvl="1"/>
            <a:r>
              <a:rPr lang="nl-BE" dirty="0"/>
              <a:t>Prioriteit voor de practica gerelateerd aan de zorgberoepen</a:t>
            </a:r>
          </a:p>
          <a:p>
            <a:pPr lvl="1"/>
            <a:r>
              <a:rPr lang="nl-BE" dirty="0"/>
              <a:t>Bijdrage tot de communicatiecampagne voor studenten (</a:t>
            </a:r>
            <a:r>
              <a:rPr lang="nl-BE" dirty="0" err="1"/>
              <a:t>Ahovoks</a:t>
            </a:r>
            <a:r>
              <a:rPr lang="nl-BE" dirty="0"/>
              <a:t>)</a:t>
            </a:r>
          </a:p>
          <a:p>
            <a:pPr lvl="1"/>
            <a:r>
              <a:rPr lang="nl-BE" dirty="0"/>
              <a:t>Aanbevelingen aan de overheden m.b.t. een slagkrachtig crisismanagement</a:t>
            </a:r>
          </a:p>
          <a:p>
            <a:endParaRPr lang="nl-BE" dirty="0">
              <a:highlight>
                <a:srgbClr val="FFFF00"/>
              </a:highlight>
            </a:endParaRPr>
          </a:p>
        </p:txBody>
      </p:sp>
      <p:sp>
        <p:nvSpPr>
          <p:cNvPr id="4" name="Tijdelijke aanduiding voor datum 3">
            <a:extLst>
              <a:ext uri="{FF2B5EF4-FFF2-40B4-BE49-F238E27FC236}">
                <a16:creationId xmlns:a16="http://schemas.microsoft.com/office/drawing/2014/main" id="{AE489D83-2464-456D-85C0-5A39EC7F74FE}"/>
              </a:ext>
            </a:extLst>
          </p:cNvPr>
          <p:cNvSpPr>
            <a:spLocks noGrp="1"/>
          </p:cNvSpPr>
          <p:nvPr>
            <p:ph type="dt" sz="half" idx="10"/>
          </p:nvPr>
        </p:nvSpPr>
        <p:spPr/>
        <p:txBody>
          <a:bodyPr/>
          <a:lstStyle/>
          <a:p>
            <a:endParaRPr lang="nl-BE" dirty="0"/>
          </a:p>
        </p:txBody>
      </p:sp>
      <p:sp>
        <p:nvSpPr>
          <p:cNvPr id="5" name="Tijdelijke aanduiding voor voettekst 4">
            <a:extLst>
              <a:ext uri="{FF2B5EF4-FFF2-40B4-BE49-F238E27FC236}">
                <a16:creationId xmlns:a16="http://schemas.microsoft.com/office/drawing/2014/main" id="{4B2E0234-1616-4EEC-A48C-BC8535CD3CF2}"/>
              </a:ext>
            </a:extLst>
          </p:cNvPr>
          <p:cNvSpPr>
            <a:spLocks noGrp="1"/>
          </p:cNvSpPr>
          <p:nvPr>
            <p:ph type="ftr" sz="quarter" idx="11"/>
          </p:nvPr>
        </p:nvSpPr>
        <p:spPr/>
        <p:txBody>
          <a:bodyPr/>
          <a:lstStyle/>
          <a:p>
            <a:endParaRPr lang="nl-BE" dirty="0"/>
          </a:p>
        </p:txBody>
      </p:sp>
      <p:sp>
        <p:nvSpPr>
          <p:cNvPr id="6" name="Tijdelijke aanduiding voor dianummer 5">
            <a:extLst>
              <a:ext uri="{FF2B5EF4-FFF2-40B4-BE49-F238E27FC236}">
                <a16:creationId xmlns:a16="http://schemas.microsoft.com/office/drawing/2014/main" id="{BF14B276-34CC-4E7D-B8C2-7EA3001696F6}"/>
              </a:ext>
            </a:extLst>
          </p:cNvPr>
          <p:cNvSpPr>
            <a:spLocks noGrp="1"/>
          </p:cNvSpPr>
          <p:nvPr>
            <p:ph type="sldNum" sz="quarter" idx="12"/>
          </p:nvPr>
        </p:nvSpPr>
        <p:spPr/>
        <p:txBody>
          <a:bodyPr/>
          <a:lstStyle/>
          <a:p>
            <a:endParaRPr lang="nl-BE" dirty="0"/>
          </a:p>
        </p:txBody>
      </p:sp>
    </p:spTree>
    <p:extLst>
      <p:ext uri="{BB962C8B-B14F-4D97-AF65-F5344CB8AC3E}">
        <p14:creationId xmlns:p14="http://schemas.microsoft.com/office/powerpoint/2010/main" val="2112382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FD112E-9254-4C45-91B6-33610AF79C59}"/>
              </a:ext>
            </a:extLst>
          </p:cNvPr>
          <p:cNvSpPr>
            <a:spLocks noGrp="1"/>
          </p:cNvSpPr>
          <p:nvPr>
            <p:ph type="title"/>
          </p:nvPr>
        </p:nvSpPr>
        <p:spPr/>
        <p:txBody>
          <a:bodyPr/>
          <a:lstStyle/>
          <a:p>
            <a:pPr algn="ctr"/>
            <a:r>
              <a:rPr lang="nl-BE" b="1" dirty="0">
                <a:latin typeface="Corbel" panose="020B0503020204020204" pitchFamily="34" charset="0"/>
              </a:rPr>
              <a:t>Permanente afstemming</a:t>
            </a:r>
            <a:endParaRPr lang="nl-BE" b="1" dirty="0"/>
          </a:p>
        </p:txBody>
      </p:sp>
      <p:sp>
        <p:nvSpPr>
          <p:cNvPr id="3" name="Tijdelijke aanduiding voor inhoud 2">
            <a:extLst>
              <a:ext uri="{FF2B5EF4-FFF2-40B4-BE49-F238E27FC236}">
                <a16:creationId xmlns:a16="http://schemas.microsoft.com/office/drawing/2014/main" id="{C41527C7-CAFD-4E0F-8FED-E9524CA03A89}"/>
              </a:ext>
            </a:extLst>
          </p:cNvPr>
          <p:cNvSpPr>
            <a:spLocks noGrp="1"/>
          </p:cNvSpPr>
          <p:nvPr>
            <p:ph idx="1"/>
          </p:nvPr>
        </p:nvSpPr>
        <p:spPr/>
        <p:txBody>
          <a:bodyPr>
            <a:normAutofit fontScale="92500"/>
          </a:bodyPr>
          <a:lstStyle/>
          <a:p>
            <a:r>
              <a:rPr lang="nl-BE" sz="3600" dirty="0">
                <a:latin typeface="Corbel" panose="020B0503020204020204" pitchFamily="34" charset="0"/>
              </a:rPr>
              <a:t>Binnen de academische fora: VLIR, rectoren</a:t>
            </a:r>
            <a:r>
              <a:rPr lang="nl-BE" sz="3200" dirty="0">
                <a:latin typeface="Corbel" panose="020B0503020204020204" pitchFamily="34" charset="0"/>
              </a:rPr>
              <a:t>, </a:t>
            </a:r>
            <a:r>
              <a:rPr lang="nl-BE" sz="3200" dirty="0" err="1">
                <a:latin typeface="Corbel" panose="020B0503020204020204" pitchFamily="34" charset="0"/>
              </a:rPr>
              <a:t>vicerectoren</a:t>
            </a:r>
            <a:r>
              <a:rPr lang="nl-BE" sz="3200" dirty="0">
                <a:latin typeface="Corbel" panose="020B0503020204020204" pitchFamily="34" charset="0"/>
              </a:rPr>
              <a:t> onderwijs, </a:t>
            </a:r>
            <a:r>
              <a:rPr lang="nl-BE" sz="3200" dirty="0" err="1">
                <a:latin typeface="Corbel" panose="020B0503020204020204" pitchFamily="34" charset="0"/>
              </a:rPr>
              <a:t>vicerectoren</a:t>
            </a:r>
            <a:r>
              <a:rPr lang="nl-BE" sz="3200" dirty="0">
                <a:latin typeface="Corbel" panose="020B0503020204020204" pitchFamily="34" charset="0"/>
              </a:rPr>
              <a:t> onderzoek, wetenschappelijke experten (GEES-delegatie), associatieoverleg, …</a:t>
            </a:r>
          </a:p>
          <a:p>
            <a:r>
              <a:rPr lang="nl-BE" sz="3600" dirty="0">
                <a:latin typeface="Corbel" panose="020B0503020204020204" pitchFamily="34" charset="0"/>
              </a:rPr>
              <a:t>Met de overheid: lokale crisiscellen; Vlaamse overheid (kabinet Onderwijs, AHOVOKS, VLIR, VLHORA en VVS), …</a:t>
            </a:r>
          </a:p>
          <a:p>
            <a:r>
              <a:rPr lang="nl-BE" sz="3600" dirty="0">
                <a:latin typeface="Corbel" panose="020B0503020204020204" pitchFamily="34" charset="0"/>
              </a:rPr>
              <a:t>Op instellingsniveau:</a:t>
            </a:r>
          </a:p>
          <a:p>
            <a:pPr lvl="1"/>
            <a:r>
              <a:rPr lang="nl-BE" sz="3200" dirty="0">
                <a:latin typeface="Corbel" panose="020B0503020204020204" pitchFamily="34" charset="0"/>
              </a:rPr>
              <a:t>Nauwe betrokkenheid van de studentenvertegenwoordigers</a:t>
            </a:r>
          </a:p>
          <a:p>
            <a:pPr lvl="1"/>
            <a:r>
              <a:rPr lang="nl-BE" sz="3200" dirty="0">
                <a:latin typeface="Corbel" panose="020B0503020204020204" pitchFamily="34" charset="0"/>
              </a:rPr>
              <a:t>Prioritaire communicatie naar eigen personeelsleden en studenten</a:t>
            </a:r>
          </a:p>
          <a:p>
            <a:endParaRPr lang="nl-BE" sz="3600" dirty="0">
              <a:latin typeface="Corbel" panose="020B0503020204020204" pitchFamily="34" charset="0"/>
            </a:endParaRPr>
          </a:p>
          <a:p>
            <a:endParaRPr lang="nl-BE" sz="3600" dirty="0">
              <a:latin typeface="Corbel" panose="020B0503020204020204" pitchFamily="34" charset="0"/>
            </a:endParaRPr>
          </a:p>
          <a:p>
            <a:endParaRPr lang="nl-BE" sz="3600" dirty="0">
              <a:latin typeface="Corbel" panose="020B0503020204020204" pitchFamily="34" charset="0"/>
            </a:endParaRPr>
          </a:p>
          <a:p>
            <a:endParaRPr lang="nl-BE" sz="3600" dirty="0">
              <a:latin typeface="Corbel" panose="020B0503020204020204" pitchFamily="34" charset="0"/>
            </a:endParaRPr>
          </a:p>
          <a:p>
            <a:endParaRPr lang="nl-BE" dirty="0"/>
          </a:p>
        </p:txBody>
      </p:sp>
      <p:sp>
        <p:nvSpPr>
          <p:cNvPr id="4" name="Tijdelijke aanduiding voor datum 3">
            <a:extLst>
              <a:ext uri="{FF2B5EF4-FFF2-40B4-BE49-F238E27FC236}">
                <a16:creationId xmlns:a16="http://schemas.microsoft.com/office/drawing/2014/main" id="{8F440254-0278-41E6-B0B2-44AAA37524B3}"/>
              </a:ext>
            </a:extLst>
          </p:cNvPr>
          <p:cNvSpPr>
            <a:spLocks noGrp="1"/>
          </p:cNvSpPr>
          <p:nvPr>
            <p:ph type="dt" sz="half" idx="10"/>
          </p:nvPr>
        </p:nvSpPr>
        <p:spPr/>
        <p:txBody>
          <a:bodyPr/>
          <a:lstStyle/>
          <a:p>
            <a:endParaRPr lang="nl-BE" dirty="0"/>
          </a:p>
        </p:txBody>
      </p:sp>
      <p:sp>
        <p:nvSpPr>
          <p:cNvPr id="5" name="Tijdelijke aanduiding voor voettekst 4">
            <a:extLst>
              <a:ext uri="{FF2B5EF4-FFF2-40B4-BE49-F238E27FC236}">
                <a16:creationId xmlns:a16="http://schemas.microsoft.com/office/drawing/2014/main" id="{9CC80BF8-88C2-48B8-9AEF-DCBE8741E518}"/>
              </a:ext>
            </a:extLst>
          </p:cNvPr>
          <p:cNvSpPr>
            <a:spLocks noGrp="1"/>
          </p:cNvSpPr>
          <p:nvPr>
            <p:ph type="ftr" sz="quarter" idx="11"/>
          </p:nvPr>
        </p:nvSpPr>
        <p:spPr/>
        <p:txBody>
          <a:bodyPr/>
          <a:lstStyle/>
          <a:p>
            <a:endParaRPr lang="nl-BE" dirty="0"/>
          </a:p>
        </p:txBody>
      </p:sp>
    </p:spTree>
    <p:extLst>
      <p:ext uri="{BB962C8B-B14F-4D97-AF65-F5344CB8AC3E}">
        <p14:creationId xmlns:p14="http://schemas.microsoft.com/office/powerpoint/2010/main" val="577696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600118-60B3-4175-8E40-84AF273901E3}"/>
              </a:ext>
            </a:extLst>
          </p:cNvPr>
          <p:cNvSpPr>
            <a:spLocks noGrp="1"/>
          </p:cNvSpPr>
          <p:nvPr>
            <p:ph type="ctrTitle"/>
          </p:nvPr>
        </p:nvSpPr>
        <p:spPr/>
        <p:txBody>
          <a:bodyPr>
            <a:normAutofit fontScale="90000"/>
          </a:bodyPr>
          <a:lstStyle/>
          <a:p>
            <a:br>
              <a:rPr lang="nl-BE" sz="6600" dirty="0">
                <a:solidFill>
                  <a:schemeClr val="accent6"/>
                </a:solidFill>
              </a:rPr>
            </a:br>
            <a:br>
              <a:rPr lang="nl-BE" sz="6600" dirty="0">
                <a:solidFill>
                  <a:schemeClr val="accent6"/>
                </a:solidFill>
              </a:rPr>
            </a:br>
            <a:br>
              <a:rPr lang="nl-BE" sz="6600" dirty="0">
                <a:solidFill>
                  <a:schemeClr val="accent6"/>
                </a:solidFill>
              </a:rPr>
            </a:br>
            <a:r>
              <a:rPr lang="nl-BE" sz="7300" dirty="0">
                <a:solidFill>
                  <a:schemeClr val="accent6"/>
                </a:solidFill>
              </a:rPr>
              <a:t>2. Impact</a:t>
            </a:r>
            <a:br>
              <a:rPr lang="nl-BE" sz="4800" dirty="0">
                <a:solidFill>
                  <a:schemeClr val="accent6"/>
                </a:solidFill>
              </a:rPr>
            </a:br>
            <a:endParaRPr lang="nl-BE" sz="4900" b="1" dirty="0"/>
          </a:p>
        </p:txBody>
      </p:sp>
      <p:sp>
        <p:nvSpPr>
          <p:cNvPr id="3" name="Ondertitel 2">
            <a:extLst>
              <a:ext uri="{FF2B5EF4-FFF2-40B4-BE49-F238E27FC236}">
                <a16:creationId xmlns:a16="http://schemas.microsoft.com/office/drawing/2014/main" id="{98BA4DBF-62CF-4699-B62D-8A8FC1D9B6D4}"/>
              </a:ext>
            </a:extLst>
          </p:cNvPr>
          <p:cNvSpPr>
            <a:spLocks noGrp="1"/>
          </p:cNvSpPr>
          <p:nvPr>
            <p:ph type="subTitle" idx="1"/>
          </p:nvPr>
        </p:nvSpPr>
        <p:spPr/>
        <p:txBody>
          <a:bodyPr>
            <a:normAutofit/>
          </a:bodyPr>
          <a:lstStyle/>
          <a:p>
            <a:endParaRPr lang="nl-BE" sz="5400" dirty="0">
              <a:solidFill>
                <a:schemeClr val="accent6"/>
              </a:solidFill>
            </a:endParaRPr>
          </a:p>
        </p:txBody>
      </p:sp>
    </p:spTree>
    <p:extLst>
      <p:ext uri="{BB962C8B-B14F-4D97-AF65-F5344CB8AC3E}">
        <p14:creationId xmlns:p14="http://schemas.microsoft.com/office/powerpoint/2010/main" val="14499502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3ACD82-99EE-4038-B1B5-AD99388E0D55}"/>
              </a:ext>
            </a:extLst>
          </p:cNvPr>
          <p:cNvSpPr>
            <a:spLocks noGrp="1"/>
          </p:cNvSpPr>
          <p:nvPr>
            <p:ph type="title"/>
          </p:nvPr>
        </p:nvSpPr>
        <p:spPr/>
        <p:txBody>
          <a:bodyPr/>
          <a:lstStyle/>
          <a:p>
            <a:pPr algn="ctr"/>
            <a:r>
              <a:rPr lang="nl-BE" dirty="0">
                <a:latin typeface="Corbel" panose="020B0503020204020204" pitchFamily="34" charset="0"/>
              </a:rPr>
              <a:t>Mentale impact</a:t>
            </a:r>
            <a:endParaRPr lang="nl-BE" dirty="0"/>
          </a:p>
        </p:txBody>
      </p:sp>
      <p:sp>
        <p:nvSpPr>
          <p:cNvPr id="3" name="Tijdelijke aanduiding voor inhoud 2">
            <a:extLst>
              <a:ext uri="{FF2B5EF4-FFF2-40B4-BE49-F238E27FC236}">
                <a16:creationId xmlns:a16="http://schemas.microsoft.com/office/drawing/2014/main" id="{65525553-DFAD-45FD-A8F0-89AA9F4F4FDD}"/>
              </a:ext>
            </a:extLst>
          </p:cNvPr>
          <p:cNvSpPr>
            <a:spLocks noGrp="1"/>
          </p:cNvSpPr>
          <p:nvPr>
            <p:ph idx="1"/>
          </p:nvPr>
        </p:nvSpPr>
        <p:spPr/>
        <p:txBody>
          <a:bodyPr>
            <a:normAutofit/>
          </a:bodyPr>
          <a:lstStyle/>
          <a:p>
            <a:r>
              <a:rPr lang="nl-BE" dirty="0"/>
              <a:t>Grote impact op mentaal welzijn van personeelsleden en studenten</a:t>
            </a:r>
          </a:p>
          <a:p>
            <a:r>
              <a:rPr lang="nl-BE" dirty="0"/>
              <a:t>VLIR-VLHORA projectvoorstel mentaal welzijn studenten: aanwerving van zes coördinatoren in de studentensteden (via SIHO)</a:t>
            </a:r>
          </a:p>
          <a:p>
            <a:r>
              <a:rPr lang="nl-BE" dirty="0"/>
              <a:t>Breed gamma aan </a:t>
            </a:r>
            <a:r>
              <a:rPr lang="nl-BE" dirty="0" err="1"/>
              <a:t>instellingsspecifieke</a:t>
            </a:r>
            <a:r>
              <a:rPr lang="nl-BE" dirty="0"/>
              <a:t> maatregelen met bijzondere aandacht voor de meest kwetsbare studenten (stimuleren van groepsgevoel): bijzondere aandacht voor epidemiologische effecten van de maatregelen en voor motivatiepsychologie</a:t>
            </a:r>
          </a:p>
        </p:txBody>
      </p:sp>
      <p:sp>
        <p:nvSpPr>
          <p:cNvPr id="4" name="Tijdelijke aanduiding voor datum 3">
            <a:extLst>
              <a:ext uri="{FF2B5EF4-FFF2-40B4-BE49-F238E27FC236}">
                <a16:creationId xmlns:a16="http://schemas.microsoft.com/office/drawing/2014/main" id="{784C01CC-57A8-4143-98DC-D94EC738CBC3}"/>
              </a:ext>
            </a:extLst>
          </p:cNvPr>
          <p:cNvSpPr>
            <a:spLocks noGrp="1"/>
          </p:cNvSpPr>
          <p:nvPr>
            <p:ph type="dt" sz="half" idx="10"/>
          </p:nvPr>
        </p:nvSpPr>
        <p:spPr/>
        <p:txBody>
          <a:bodyPr/>
          <a:lstStyle/>
          <a:p>
            <a:endParaRPr lang="nl-BE" dirty="0"/>
          </a:p>
        </p:txBody>
      </p:sp>
      <p:sp>
        <p:nvSpPr>
          <p:cNvPr id="5" name="Tijdelijke aanduiding voor voettekst 4">
            <a:extLst>
              <a:ext uri="{FF2B5EF4-FFF2-40B4-BE49-F238E27FC236}">
                <a16:creationId xmlns:a16="http://schemas.microsoft.com/office/drawing/2014/main" id="{77A382EA-8BE1-4160-85DA-6FEE1B5AF713}"/>
              </a:ext>
            </a:extLst>
          </p:cNvPr>
          <p:cNvSpPr>
            <a:spLocks noGrp="1"/>
          </p:cNvSpPr>
          <p:nvPr>
            <p:ph type="ftr" sz="quarter" idx="11"/>
          </p:nvPr>
        </p:nvSpPr>
        <p:spPr>
          <a:xfrm>
            <a:off x="1839144" y="6348648"/>
            <a:ext cx="4114800" cy="252000"/>
          </a:xfrm>
        </p:spPr>
        <p:txBody>
          <a:bodyPr/>
          <a:lstStyle/>
          <a:p>
            <a:endParaRPr lang="nl-BE" dirty="0"/>
          </a:p>
        </p:txBody>
      </p:sp>
    </p:spTree>
    <p:extLst>
      <p:ext uri="{BB962C8B-B14F-4D97-AF65-F5344CB8AC3E}">
        <p14:creationId xmlns:p14="http://schemas.microsoft.com/office/powerpoint/2010/main" val="1153511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3ACD82-99EE-4038-B1B5-AD99388E0D55}"/>
              </a:ext>
            </a:extLst>
          </p:cNvPr>
          <p:cNvSpPr>
            <a:spLocks noGrp="1"/>
          </p:cNvSpPr>
          <p:nvPr>
            <p:ph type="title"/>
          </p:nvPr>
        </p:nvSpPr>
        <p:spPr/>
        <p:txBody>
          <a:bodyPr/>
          <a:lstStyle/>
          <a:p>
            <a:pPr algn="ctr"/>
            <a:r>
              <a:rPr lang="nl-BE" dirty="0">
                <a:latin typeface="Corbel" panose="020B0503020204020204" pitchFamily="34" charset="0"/>
              </a:rPr>
              <a:t>Budgettaire impact (1)</a:t>
            </a:r>
            <a:endParaRPr lang="nl-BE" dirty="0"/>
          </a:p>
        </p:txBody>
      </p:sp>
      <p:sp>
        <p:nvSpPr>
          <p:cNvPr id="3" name="Tijdelijke aanduiding voor inhoud 2">
            <a:extLst>
              <a:ext uri="{FF2B5EF4-FFF2-40B4-BE49-F238E27FC236}">
                <a16:creationId xmlns:a16="http://schemas.microsoft.com/office/drawing/2014/main" id="{65525553-DFAD-45FD-A8F0-89AA9F4F4FDD}"/>
              </a:ext>
            </a:extLst>
          </p:cNvPr>
          <p:cNvSpPr>
            <a:spLocks noGrp="1"/>
          </p:cNvSpPr>
          <p:nvPr>
            <p:ph idx="1"/>
          </p:nvPr>
        </p:nvSpPr>
        <p:spPr/>
        <p:txBody>
          <a:bodyPr>
            <a:normAutofit/>
          </a:bodyPr>
          <a:lstStyle/>
          <a:p>
            <a:r>
              <a:rPr lang="nl-BE" dirty="0">
                <a:latin typeface="Corbel" panose="020B0503020204020204" pitchFamily="34" charset="0"/>
              </a:rPr>
              <a:t>Onvoorziene en bijkomende kosten: o.a. digitalisering onderwijs, personeel, patrimonium, verlenging van onderzoeksprojecten en mandaten, preventiemateriaal</a:t>
            </a:r>
          </a:p>
          <a:p>
            <a:r>
              <a:rPr lang="nl-BE" dirty="0">
                <a:latin typeface="Corbel" panose="020B0503020204020204" pitchFamily="34" charset="0"/>
              </a:rPr>
              <a:t>Gederfde inkomsten op diensten (bv. restaurants) en ten gevolge van het sluiten van </a:t>
            </a:r>
            <a:r>
              <a:rPr lang="nl-BE" dirty="0" err="1">
                <a:latin typeface="Corbel" panose="020B0503020204020204" pitchFamily="34" charset="0"/>
              </a:rPr>
              <a:t>onderzoeksinfrastructuren</a:t>
            </a:r>
            <a:endParaRPr lang="nl-BE" dirty="0">
              <a:latin typeface="Corbel" panose="020B0503020204020204" pitchFamily="34" charset="0"/>
            </a:endParaRPr>
          </a:p>
          <a:p>
            <a:r>
              <a:rPr lang="nl-BE" dirty="0">
                <a:latin typeface="Corbel" panose="020B0503020204020204" pitchFamily="34" charset="0"/>
              </a:rPr>
              <a:t>Gemiste opportuniteiten: bijv. onderzoeksprojecten met externe financiering</a:t>
            </a:r>
          </a:p>
          <a:p>
            <a:r>
              <a:rPr lang="nl-BE" dirty="0">
                <a:latin typeface="Corbel" panose="020B0503020204020204" pitchFamily="34" charset="0"/>
              </a:rPr>
              <a:t>Studentenvoorzieningen geconfronteerd met studenten met ernstige financiële problemen</a:t>
            </a:r>
          </a:p>
        </p:txBody>
      </p:sp>
      <p:sp>
        <p:nvSpPr>
          <p:cNvPr id="4" name="Tijdelijke aanduiding voor datum 3">
            <a:extLst>
              <a:ext uri="{FF2B5EF4-FFF2-40B4-BE49-F238E27FC236}">
                <a16:creationId xmlns:a16="http://schemas.microsoft.com/office/drawing/2014/main" id="{784C01CC-57A8-4143-98DC-D94EC738CBC3}"/>
              </a:ext>
            </a:extLst>
          </p:cNvPr>
          <p:cNvSpPr>
            <a:spLocks noGrp="1"/>
          </p:cNvSpPr>
          <p:nvPr>
            <p:ph type="dt" sz="half" idx="10"/>
          </p:nvPr>
        </p:nvSpPr>
        <p:spPr/>
        <p:txBody>
          <a:bodyPr/>
          <a:lstStyle/>
          <a:p>
            <a:endParaRPr lang="nl-BE" dirty="0"/>
          </a:p>
        </p:txBody>
      </p:sp>
      <p:sp>
        <p:nvSpPr>
          <p:cNvPr id="5" name="Tijdelijke aanduiding voor voettekst 4">
            <a:extLst>
              <a:ext uri="{FF2B5EF4-FFF2-40B4-BE49-F238E27FC236}">
                <a16:creationId xmlns:a16="http://schemas.microsoft.com/office/drawing/2014/main" id="{77A382EA-8BE1-4160-85DA-6FEE1B5AF713}"/>
              </a:ext>
            </a:extLst>
          </p:cNvPr>
          <p:cNvSpPr>
            <a:spLocks noGrp="1"/>
          </p:cNvSpPr>
          <p:nvPr>
            <p:ph type="ftr" sz="quarter" idx="11"/>
          </p:nvPr>
        </p:nvSpPr>
        <p:spPr>
          <a:xfrm>
            <a:off x="1839144" y="6348648"/>
            <a:ext cx="4114800" cy="252000"/>
          </a:xfrm>
        </p:spPr>
        <p:txBody>
          <a:bodyPr/>
          <a:lstStyle/>
          <a:p>
            <a:endParaRPr lang="nl-BE" dirty="0"/>
          </a:p>
        </p:txBody>
      </p:sp>
    </p:spTree>
    <p:extLst>
      <p:ext uri="{BB962C8B-B14F-4D97-AF65-F5344CB8AC3E}">
        <p14:creationId xmlns:p14="http://schemas.microsoft.com/office/powerpoint/2010/main" val="2541158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3ACD82-99EE-4038-B1B5-AD99388E0D55}"/>
              </a:ext>
            </a:extLst>
          </p:cNvPr>
          <p:cNvSpPr>
            <a:spLocks noGrp="1"/>
          </p:cNvSpPr>
          <p:nvPr>
            <p:ph type="title"/>
          </p:nvPr>
        </p:nvSpPr>
        <p:spPr/>
        <p:txBody>
          <a:bodyPr/>
          <a:lstStyle/>
          <a:p>
            <a:pPr algn="ctr"/>
            <a:r>
              <a:rPr lang="nl-BE" dirty="0">
                <a:latin typeface="Corbel" panose="020B0503020204020204" pitchFamily="34" charset="0"/>
              </a:rPr>
              <a:t>Budgettaire impact (2)</a:t>
            </a:r>
            <a:endParaRPr lang="nl-BE" dirty="0"/>
          </a:p>
        </p:txBody>
      </p:sp>
      <p:sp>
        <p:nvSpPr>
          <p:cNvPr id="3" name="Tijdelijke aanduiding voor inhoud 2">
            <a:extLst>
              <a:ext uri="{FF2B5EF4-FFF2-40B4-BE49-F238E27FC236}">
                <a16:creationId xmlns:a16="http://schemas.microsoft.com/office/drawing/2014/main" id="{65525553-DFAD-45FD-A8F0-89AA9F4F4FDD}"/>
              </a:ext>
            </a:extLst>
          </p:cNvPr>
          <p:cNvSpPr>
            <a:spLocks noGrp="1"/>
          </p:cNvSpPr>
          <p:nvPr>
            <p:ph idx="1"/>
          </p:nvPr>
        </p:nvSpPr>
        <p:spPr/>
        <p:txBody>
          <a:bodyPr>
            <a:normAutofit/>
          </a:bodyPr>
          <a:lstStyle/>
          <a:p>
            <a:r>
              <a:rPr lang="nl-BE" dirty="0"/>
              <a:t>Impact op onderwijsbudget voor 2020 geraamd op minstens 30 </a:t>
            </a:r>
            <a:r>
              <a:rPr lang="nl-BE" dirty="0" err="1"/>
              <a:t>mio</a:t>
            </a:r>
            <a:r>
              <a:rPr lang="nl-BE" dirty="0"/>
              <a:t> EUR</a:t>
            </a:r>
          </a:p>
          <a:p>
            <a:pPr lvl="1"/>
            <a:r>
              <a:rPr lang="nl-BE" dirty="0"/>
              <a:t>Beslissing VR van 30 oktober tot compensatie van werkingsuitgaven (18,5 </a:t>
            </a:r>
            <a:r>
              <a:rPr lang="nl-BE" dirty="0" err="1"/>
              <a:t>mio</a:t>
            </a:r>
            <a:r>
              <a:rPr lang="nl-BE" dirty="0"/>
              <a:t> EUR) en sociale toelagen (3,8 </a:t>
            </a:r>
            <a:r>
              <a:rPr lang="nl-BE" dirty="0" err="1"/>
              <a:t>mio</a:t>
            </a:r>
            <a:r>
              <a:rPr lang="nl-BE" dirty="0"/>
              <a:t> EUR)</a:t>
            </a:r>
          </a:p>
          <a:p>
            <a:pPr lvl="1"/>
            <a:r>
              <a:rPr lang="nl-BE" dirty="0"/>
              <a:t>Beslissing VR van 13 november tot aankoop van laptops voor kwetsbare studenten in het hoger onderwijs (0,55 </a:t>
            </a:r>
            <a:r>
              <a:rPr lang="nl-BE" dirty="0" err="1"/>
              <a:t>mio</a:t>
            </a:r>
            <a:r>
              <a:rPr lang="nl-BE" dirty="0"/>
              <a:t> EUR voor universiteiten en hogescholen samen)</a:t>
            </a:r>
          </a:p>
          <a:p>
            <a:r>
              <a:rPr lang="nl-BE" dirty="0"/>
              <a:t>Impact op onderzoeksbudget: alleen al voor het aspect verlenging van mandaten en projecten voor 2020 geraamd op minstens 9 </a:t>
            </a:r>
            <a:r>
              <a:rPr lang="nl-BE" dirty="0" err="1"/>
              <a:t>mio</a:t>
            </a:r>
            <a:r>
              <a:rPr lang="nl-BE" dirty="0"/>
              <a:t> EUR</a:t>
            </a:r>
          </a:p>
          <a:p>
            <a:r>
              <a:rPr lang="nl-BE" dirty="0"/>
              <a:t>Impact op onderwijs- en onderzoeksbudgetten zal ook in 2021 nog groot zijn</a:t>
            </a:r>
          </a:p>
        </p:txBody>
      </p:sp>
      <p:sp>
        <p:nvSpPr>
          <p:cNvPr id="4" name="Tijdelijke aanduiding voor datum 3">
            <a:extLst>
              <a:ext uri="{FF2B5EF4-FFF2-40B4-BE49-F238E27FC236}">
                <a16:creationId xmlns:a16="http://schemas.microsoft.com/office/drawing/2014/main" id="{784C01CC-57A8-4143-98DC-D94EC738CBC3}"/>
              </a:ext>
            </a:extLst>
          </p:cNvPr>
          <p:cNvSpPr>
            <a:spLocks noGrp="1"/>
          </p:cNvSpPr>
          <p:nvPr>
            <p:ph type="dt" sz="half" idx="10"/>
          </p:nvPr>
        </p:nvSpPr>
        <p:spPr/>
        <p:txBody>
          <a:bodyPr/>
          <a:lstStyle/>
          <a:p>
            <a:endParaRPr lang="nl-BE" dirty="0"/>
          </a:p>
        </p:txBody>
      </p:sp>
      <p:sp>
        <p:nvSpPr>
          <p:cNvPr id="5" name="Tijdelijke aanduiding voor voettekst 4">
            <a:extLst>
              <a:ext uri="{FF2B5EF4-FFF2-40B4-BE49-F238E27FC236}">
                <a16:creationId xmlns:a16="http://schemas.microsoft.com/office/drawing/2014/main" id="{77A382EA-8BE1-4160-85DA-6FEE1B5AF713}"/>
              </a:ext>
            </a:extLst>
          </p:cNvPr>
          <p:cNvSpPr>
            <a:spLocks noGrp="1"/>
          </p:cNvSpPr>
          <p:nvPr>
            <p:ph type="ftr" sz="quarter" idx="11"/>
          </p:nvPr>
        </p:nvSpPr>
        <p:spPr>
          <a:xfrm>
            <a:off x="1839144" y="6348648"/>
            <a:ext cx="4114800" cy="252000"/>
          </a:xfrm>
        </p:spPr>
        <p:txBody>
          <a:bodyPr/>
          <a:lstStyle/>
          <a:p>
            <a:endParaRPr lang="nl-BE" dirty="0"/>
          </a:p>
        </p:txBody>
      </p:sp>
    </p:spTree>
    <p:extLst>
      <p:ext uri="{BB962C8B-B14F-4D97-AF65-F5344CB8AC3E}">
        <p14:creationId xmlns:p14="http://schemas.microsoft.com/office/powerpoint/2010/main" val="3192434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600118-60B3-4175-8E40-84AF273901E3}"/>
              </a:ext>
            </a:extLst>
          </p:cNvPr>
          <p:cNvSpPr>
            <a:spLocks noGrp="1"/>
          </p:cNvSpPr>
          <p:nvPr>
            <p:ph type="ctrTitle"/>
          </p:nvPr>
        </p:nvSpPr>
        <p:spPr/>
        <p:txBody>
          <a:bodyPr>
            <a:normAutofit fontScale="90000"/>
          </a:bodyPr>
          <a:lstStyle/>
          <a:p>
            <a:br>
              <a:rPr lang="nl-BE" sz="6600" dirty="0">
                <a:solidFill>
                  <a:schemeClr val="accent6"/>
                </a:solidFill>
              </a:rPr>
            </a:br>
            <a:br>
              <a:rPr lang="nl-BE" sz="6600" dirty="0">
                <a:solidFill>
                  <a:schemeClr val="accent6"/>
                </a:solidFill>
              </a:rPr>
            </a:br>
            <a:br>
              <a:rPr lang="nl-BE" sz="6600" dirty="0">
                <a:solidFill>
                  <a:schemeClr val="accent6"/>
                </a:solidFill>
              </a:rPr>
            </a:br>
            <a:r>
              <a:rPr lang="nl-BE" sz="7300" dirty="0">
                <a:solidFill>
                  <a:schemeClr val="accent6"/>
                </a:solidFill>
              </a:rPr>
              <a:t>3. Boodschappen</a:t>
            </a:r>
            <a:br>
              <a:rPr lang="nl-BE" sz="4800" dirty="0">
                <a:solidFill>
                  <a:schemeClr val="accent6"/>
                </a:solidFill>
              </a:rPr>
            </a:br>
            <a:endParaRPr lang="nl-BE" sz="4900" b="1" dirty="0"/>
          </a:p>
        </p:txBody>
      </p:sp>
      <p:sp>
        <p:nvSpPr>
          <p:cNvPr id="3" name="Ondertitel 2">
            <a:extLst>
              <a:ext uri="{FF2B5EF4-FFF2-40B4-BE49-F238E27FC236}">
                <a16:creationId xmlns:a16="http://schemas.microsoft.com/office/drawing/2014/main" id="{98BA4DBF-62CF-4699-B62D-8A8FC1D9B6D4}"/>
              </a:ext>
            </a:extLst>
          </p:cNvPr>
          <p:cNvSpPr>
            <a:spLocks noGrp="1"/>
          </p:cNvSpPr>
          <p:nvPr>
            <p:ph type="subTitle" idx="1"/>
          </p:nvPr>
        </p:nvSpPr>
        <p:spPr/>
        <p:txBody>
          <a:bodyPr>
            <a:normAutofit/>
          </a:bodyPr>
          <a:lstStyle/>
          <a:p>
            <a:endParaRPr lang="nl-BE" sz="5400" dirty="0">
              <a:solidFill>
                <a:schemeClr val="accent6"/>
              </a:solidFill>
            </a:endParaRPr>
          </a:p>
        </p:txBody>
      </p:sp>
    </p:spTree>
    <p:extLst>
      <p:ext uri="{BB962C8B-B14F-4D97-AF65-F5344CB8AC3E}">
        <p14:creationId xmlns:p14="http://schemas.microsoft.com/office/powerpoint/2010/main" val="27698614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E47166-AB30-4CC4-B223-E064BBEFB0BA}"/>
              </a:ext>
            </a:extLst>
          </p:cNvPr>
          <p:cNvSpPr>
            <a:spLocks noGrp="1"/>
          </p:cNvSpPr>
          <p:nvPr>
            <p:ph type="title"/>
          </p:nvPr>
        </p:nvSpPr>
        <p:spPr/>
        <p:txBody>
          <a:bodyPr/>
          <a:lstStyle/>
          <a:p>
            <a:pPr algn="ctr"/>
            <a:r>
              <a:rPr lang="nl-BE" b="1" dirty="0">
                <a:latin typeface="Corbel" panose="020B0503020204020204" pitchFamily="34" charset="0"/>
              </a:rPr>
              <a:t>Aanbevelingen, vaststellingen en lessen (1)</a:t>
            </a:r>
            <a:endParaRPr lang="nl-BE" b="1" dirty="0"/>
          </a:p>
        </p:txBody>
      </p:sp>
      <p:sp>
        <p:nvSpPr>
          <p:cNvPr id="3" name="Tijdelijke aanduiding voor inhoud 2">
            <a:extLst>
              <a:ext uri="{FF2B5EF4-FFF2-40B4-BE49-F238E27FC236}">
                <a16:creationId xmlns:a16="http://schemas.microsoft.com/office/drawing/2014/main" id="{48C589EF-F4A1-4FCA-AA3B-180248495C1D}"/>
              </a:ext>
            </a:extLst>
          </p:cNvPr>
          <p:cNvSpPr>
            <a:spLocks noGrp="1"/>
          </p:cNvSpPr>
          <p:nvPr>
            <p:ph idx="1"/>
          </p:nvPr>
        </p:nvSpPr>
        <p:spPr/>
        <p:txBody>
          <a:bodyPr>
            <a:normAutofit lnSpcReduction="10000"/>
          </a:bodyPr>
          <a:lstStyle/>
          <a:p>
            <a:r>
              <a:rPr lang="nl-BE" dirty="0">
                <a:latin typeface="Corbel" panose="020B0503020204020204" pitchFamily="34" charset="0"/>
              </a:rPr>
              <a:t>De rectoren hebben heel zwaar geïnvesteerd om de “sense of </a:t>
            </a:r>
            <a:r>
              <a:rPr lang="nl-BE" dirty="0" err="1">
                <a:latin typeface="Corbel" panose="020B0503020204020204" pitchFamily="34" charset="0"/>
              </a:rPr>
              <a:t>urgency</a:t>
            </a:r>
            <a:r>
              <a:rPr lang="nl-BE" dirty="0">
                <a:latin typeface="Corbel" panose="020B0503020204020204" pitchFamily="34" charset="0"/>
              </a:rPr>
              <a:t>” onder de aandacht van de beleidsmakers te brengen (</a:t>
            </a:r>
            <a:r>
              <a:rPr lang="nl-BE" dirty="0" err="1">
                <a:latin typeface="Corbel" panose="020B0503020204020204" pitchFamily="34" charset="0"/>
              </a:rPr>
              <a:t>lobbying</a:t>
            </a:r>
            <a:r>
              <a:rPr lang="nl-BE" dirty="0">
                <a:latin typeface="Corbel" panose="020B0503020204020204" pitchFamily="34" charset="0"/>
              </a:rPr>
              <a:t>, opiniestukken, …).</a:t>
            </a:r>
          </a:p>
          <a:p>
            <a:r>
              <a:rPr lang="nl-BE" dirty="0">
                <a:latin typeface="Corbel" panose="020B0503020204020204" pitchFamily="34" charset="0"/>
              </a:rPr>
              <a:t>De universiteiten hebben een cruciale rol gespeeld in het crisisbeheer:</a:t>
            </a:r>
          </a:p>
          <a:p>
            <a:pPr lvl="1"/>
            <a:r>
              <a:rPr lang="nl-BE" dirty="0">
                <a:latin typeface="Corbel" panose="020B0503020204020204" pitchFamily="34" charset="0"/>
              </a:rPr>
              <a:t>Zware investeringen in ontwikkeling van vaccins en antivirale middelen, protocollen voor </a:t>
            </a:r>
            <a:r>
              <a:rPr lang="nl-BE" dirty="0" err="1">
                <a:latin typeface="Corbel" panose="020B0503020204020204" pitchFamily="34" charset="0"/>
              </a:rPr>
              <a:t>coronagerelateerde</a:t>
            </a:r>
            <a:r>
              <a:rPr lang="nl-BE" dirty="0">
                <a:latin typeface="Corbel" panose="020B0503020204020204" pitchFamily="34" charset="0"/>
              </a:rPr>
              <a:t> zorg in ziekenhuizen en woonzorgcentra, </a:t>
            </a:r>
            <a:r>
              <a:rPr lang="nl-BE" dirty="0" err="1">
                <a:latin typeface="Corbel" panose="020B0503020204020204" pitchFamily="34" charset="0"/>
              </a:rPr>
              <a:t>pre-klinisch</a:t>
            </a:r>
            <a:r>
              <a:rPr lang="nl-BE" dirty="0">
                <a:latin typeface="Corbel" panose="020B0503020204020204" pitchFamily="34" charset="0"/>
              </a:rPr>
              <a:t> en klinisch onderzoek, ontwikkeling van aangepaste test- en </a:t>
            </a:r>
            <a:r>
              <a:rPr lang="nl-BE" dirty="0" err="1">
                <a:latin typeface="Corbel" panose="020B0503020204020204" pitchFamily="34" charset="0"/>
              </a:rPr>
              <a:t>tracingplatformen</a:t>
            </a:r>
            <a:r>
              <a:rPr lang="nl-BE" dirty="0">
                <a:latin typeface="Corbel" panose="020B0503020204020204" pitchFamily="34" charset="0"/>
              </a:rPr>
              <a:t>, …</a:t>
            </a:r>
          </a:p>
          <a:p>
            <a:pPr lvl="1"/>
            <a:r>
              <a:rPr lang="nl-BE" dirty="0">
                <a:latin typeface="Corbel" panose="020B0503020204020204" pitchFamily="34" charset="0"/>
              </a:rPr>
              <a:t>Leidende rol van de universitaire ziekenhuizen (tegen een achtergrond van structurele </a:t>
            </a:r>
            <a:r>
              <a:rPr lang="nl-BE" dirty="0" err="1">
                <a:latin typeface="Corbel" panose="020B0503020204020204" pitchFamily="34" charset="0"/>
              </a:rPr>
              <a:t>onderfinanciering</a:t>
            </a:r>
            <a:r>
              <a:rPr lang="nl-BE" dirty="0">
                <a:latin typeface="Corbel" panose="020B0503020204020204" pitchFamily="34" charset="0"/>
              </a:rPr>
              <a:t>)</a:t>
            </a:r>
          </a:p>
          <a:p>
            <a:pPr lvl="1"/>
            <a:r>
              <a:rPr lang="nl-BE" dirty="0">
                <a:latin typeface="Corbel" panose="020B0503020204020204" pitchFamily="34" charset="0"/>
              </a:rPr>
              <a:t>Inbreng van academici in de relanceplannen</a:t>
            </a:r>
          </a:p>
          <a:p>
            <a:pPr lvl="1"/>
            <a:r>
              <a:rPr lang="nl-BE" dirty="0">
                <a:latin typeface="Corbel" panose="020B0503020204020204" pitchFamily="34" charset="0"/>
              </a:rPr>
              <a:t>…</a:t>
            </a:r>
          </a:p>
        </p:txBody>
      </p:sp>
      <p:sp>
        <p:nvSpPr>
          <p:cNvPr id="4" name="Tijdelijke aanduiding voor datum 3">
            <a:extLst>
              <a:ext uri="{FF2B5EF4-FFF2-40B4-BE49-F238E27FC236}">
                <a16:creationId xmlns:a16="http://schemas.microsoft.com/office/drawing/2014/main" id="{D6EAA51F-C26C-4606-80E7-AA952D3F7B58}"/>
              </a:ext>
            </a:extLst>
          </p:cNvPr>
          <p:cNvSpPr>
            <a:spLocks noGrp="1"/>
          </p:cNvSpPr>
          <p:nvPr>
            <p:ph type="dt" sz="half" idx="10"/>
          </p:nvPr>
        </p:nvSpPr>
        <p:spPr/>
        <p:txBody>
          <a:bodyPr/>
          <a:lstStyle/>
          <a:p>
            <a:endParaRPr lang="nl-BE" dirty="0"/>
          </a:p>
        </p:txBody>
      </p:sp>
      <p:sp>
        <p:nvSpPr>
          <p:cNvPr id="5" name="Tijdelijke aanduiding voor voettekst 4">
            <a:extLst>
              <a:ext uri="{FF2B5EF4-FFF2-40B4-BE49-F238E27FC236}">
                <a16:creationId xmlns:a16="http://schemas.microsoft.com/office/drawing/2014/main" id="{F2936754-DB46-4BFD-A514-96F8785F8C29}"/>
              </a:ext>
            </a:extLst>
          </p:cNvPr>
          <p:cNvSpPr>
            <a:spLocks noGrp="1"/>
          </p:cNvSpPr>
          <p:nvPr>
            <p:ph type="ftr" sz="quarter" idx="11"/>
          </p:nvPr>
        </p:nvSpPr>
        <p:spPr/>
        <p:txBody>
          <a:bodyPr/>
          <a:lstStyle/>
          <a:p>
            <a:endParaRPr lang="nl-BE" dirty="0"/>
          </a:p>
        </p:txBody>
      </p:sp>
    </p:spTree>
    <p:extLst>
      <p:ext uri="{BB962C8B-B14F-4D97-AF65-F5344CB8AC3E}">
        <p14:creationId xmlns:p14="http://schemas.microsoft.com/office/powerpoint/2010/main" val="739176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E47166-AB30-4CC4-B223-E064BBEFB0BA}"/>
              </a:ext>
            </a:extLst>
          </p:cNvPr>
          <p:cNvSpPr>
            <a:spLocks noGrp="1"/>
          </p:cNvSpPr>
          <p:nvPr>
            <p:ph type="title"/>
          </p:nvPr>
        </p:nvSpPr>
        <p:spPr/>
        <p:txBody>
          <a:bodyPr/>
          <a:lstStyle/>
          <a:p>
            <a:pPr algn="ctr"/>
            <a:r>
              <a:rPr lang="nl-BE" b="1" dirty="0">
                <a:latin typeface="Corbel" panose="020B0503020204020204" pitchFamily="34" charset="0"/>
              </a:rPr>
              <a:t>Aanbevelingen, vaststellingen en lessen (2)</a:t>
            </a:r>
            <a:endParaRPr lang="nl-BE" b="1" dirty="0"/>
          </a:p>
        </p:txBody>
      </p:sp>
      <p:sp>
        <p:nvSpPr>
          <p:cNvPr id="3" name="Tijdelijke aanduiding voor inhoud 2">
            <a:extLst>
              <a:ext uri="{FF2B5EF4-FFF2-40B4-BE49-F238E27FC236}">
                <a16:creationId xmlns:a16="http://schemas.microsoft.com/office/drawing/2014/main" id="{48C589EF-F4A1-4FCA-AA3B-180248495C1D}"/>
              </a:ext>
            </a:extLst>
          </p:cNvPr>
          <p:cNvSpPr>
            <a:spLocks noGrp="1"/>
          </p:cNvSpPr>
          <p:nvPr>
            <p:ph idx="1"/>
          </p:nvPr>
        </p:nvSpPr>
        <p:spPr/>
        <p:txBody>
          <a:bodyPr>
            <a:normAutofit lnSpcReduction="10000"/>
          </a:bodyPr>
          <a:lstStyle/>
          <a:p>
            <a:r>
              <a:rPr lang="nl-BE" dirty="0">
                <a:latin typeface="Corbel" panose="020B0503020204020204" pitchFamily="34" charset="0"/>
              </a:rPr>
              <a:t>De universiteiten pleiten voor een systemische aanpak van het crisisbeheer in ons land. In hun interuniversitaire bijdrage tot een slagkrachtig risicomanagement voor de lange termijn formuleren ze aanbevelingen over:</a:t>
            </a:r>
          </a:p>
          <a:p>
            <a:pPr lvl="1"/>
            <a:r>
              <a:rPr lang="nl-BE" dirty="0">
                <a:latin typeface="Corbel" panose="020B0503020204020204" pitchFamily="34" charset="0"/>
              </a:rPr>
              <a:t>het beleidsadviessysteem;</a:t>
            </a:r>
          </a:p>
          <a:p>
            <a:pPr lvl="1"/>
            <a:r>
              <a:rPr lang="nl-BE" dirty="0">
                <a:latin typeface="Corbel" panose="020B0503020204020204" pitchFamily="34" charset="0"/>
              </a:rPr>
              <a:t>data en monitoring;</a:t>
            </a:r>
          </a:p>
          <a:p>
            <a:pPr lvl="1"/>
            <a:r>
              <a:rPr lang="nl-BE" dirty="0">
                <a:latin typeface="Corbel" panose="020B0503020204020204" pitchFamily="34" charset="0"/>
              </a:rPr>
              <a:t>experten;</a:t>
            </a:r>
          </a:p>
          <a:p>
            <a:pPr lvl="1"/>
            <a:r>
              <a:rPr lang="nl-BE" dirty="0">
                <a:latin typeface="Corbel" panose="020B0503020204020204" pitchFamily="34" charset="0"/>
              </a:rPr>
              <a:t>multidisciplinariteit;</a:t>
            </a:r>
          </a:p>
          <a:p>
            <a:pPr lvl="1"/>
            <a:r>
              <a:rPr lang="nl-BE" dirty="0">
                <a:latin typeface="Corbel" panose="020B0503020204020204" pitchFamily="34" charset="0"/>
              </a:rPr>
              <a:t>evaluatie van de beheersmaatregelen;</a:t>
            </a:r>
          </a:p>
          <a:p>
            <a:pPr lvl="1"/>
            <a:r>
              <a:rPr lang="nl-BE" dirty="0">
                <a:latin typeface="Corbel" panose="020B0503020204020204" pitchFamily="34" charset="0"/>
              </a:rPr>
              <a:t>communicatie</a:t>
            </a:r>
          </a:p>
          <a:p>
            <a:pPr lvl="1"/>
            <a:endParaRPr lang="nl-BE" dirty="0">
              <a:latin typeface="Corbel" panose="020B0503020204020204" pitchFamily="34" charset="0"/>
            </a:endParaRPr>
          </a:p>
        </p:txBody>
      </p:sp>
      <p:sp>
        <p:nvSpPr>
          <p:cNvPr id="4" name="Tijdelijke aanduiding voor datum 3">
            <a:extLst>
              <a:ext uri="{FF2B5EF4-FFF2-40B4-BE49-F238E27FC236}">
                <a16:creationId xmlns:a16="http://schemas.microsoft.com/office/drawing/2014/main" id="{D6EAA51F-C26C-4606-80E7-AA952D3F7B58}"/>
              </a:ext>
            </a:extLst>
          </p:cNvPr>
          <p:cNvSpPr>
            <a:spLocks noGrp="1"/>
          </p:cNvSpPr>
          <p:nvPr>
            <p:ph type="dt" sz="half" idx="10"/>
          </p:nvPr>
        </p:nvSpPr>
        <p:spPr/>
        <p:txBody>
          <a:bodyPr/>
          <a:lstStyle/>
          <a:p>
            <a:endParaRPr lang="nl-BE" dirty="0"/>
          </a:p>
        </p:txBody>
      </p:sp>
      <p:sp>
        <p:nvSpPr>
          <p:cNvPr id="5" name="Tijdelijke aanduiding voor voettekst 4">
            <a:extLst>
              <a:ext uri="{FF2B5EF4-FFF2-40B4-BE49-F238E27FC236}">
                <a16:creationId xmlns:a16="http://schemas.microsoft.com/office/drawing/2014/main" id="{F2936754-DB46-4BFD-A514-96F8785F8C29}"/>
              </a:ext>
            </a:extLst>
          </p:cNvPr>
          <p:cNvSpPr>
            <a:spLocks noGrp="1"/>
          </p:cNvSpPr>
          <p:nvPr>
            <p:ph type="ftr" sz="quarter" idx="11"/>
          </p:nvPr>
        </p:nvSpPr>
        <p:spPr/>
        <p:txBody>
          <a:bodyPr/>
          <a:lstStyle/>
          <a:p>
            <a:endParaRPr lang="nl-BE" dirty="0"/>
          </a:p>
        </p:txBody>
      </p:sp>
    </p:spTree>
    <p:extLst>
      <p:ext uri="{BB962C8B-B14F-4D97-AF65-F5344CB8AC3E}">
        <p14:creationId xmlns:p14="http://schemas.microsoft.com/office/powerpoint/2010/main" val="39049444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E47166-AB30-4CC4-B223-E064BBEFB0BA}"/>
              </a:ext>
            </a:extLst>
          </p:cNvPr>
          <p:cNvSpPr>
            <a:spLocks noGrp="1"/>
          </p:cNvSpPr>
          <p:nvPr>
            <p:ph type="title"/>
          </p:nvPr>
        </p:nvSpPr>
        <p:spPr/>
        <p:txBody>
          <a:bodyPr/>
          <a:lstStyle/>
          <a:p>
            <a:pPr algn="ctr"/>
            <a:r>
              <a:rPr lang="nl-BE" b="1" dirty="0">
                <a:latin typeface="Corbel" panose="020B0503020204020204" pitchFamily="34" charset="0"/>
              </a:rPr>
              <a:t>Aanbevelingen, vaststellingen en lessen (3)</a:t>
            </a:r>
            <a:endParaRPr lang="nl-BE" b="1" dirty="0"/>
          </a:p>
        </p:txBody>
      </p:sp>
      <p:sp>
        <p:nvSpPr>
          <p:cNvPr id="3" name="Tijdelijke aanduiding voor inhoud 2">
            <a:extLst>
              <a:ext uri="{FF2B5EF4-FFF2-40B4-BE49-F238E27FC236}">
                <a16:creationId xmlns:a16="http://schemas.microsoft.com/office/drawing/2014/main" id="{48C589EF-F4A1-4FCA-AA3B-180248495C1D}"/>
              </a:ext>
            </a:extLst>
          </p:cNvPr>
          <p:cNvSpPr>
            <a:spLocks noGrp="1"/>
          </p:cNvSpPr>
          <p:nvPr>
            <p:ph idx="1"/>
          </p:nvPr>
        </p:nvSpPr>
        <p:spPr/>
        <p:txBody>
          <a:bodyPr>
            <a:normAutofit/>
          </a:bodyPr>
          <a:lstStyle/>
          <a:p>
            <a:r>
              <a:rPr lang="nl-BE" dirty="0">
                <a:latin typeface="Corbel" panose="020B0503020204020204" pitchFamily="34" charset="0"/>
              </a:rPr>
              <a:t>De universiteiten hebben binnen een context van maximale interuniversitaire afstemming hun </a:t>
            </a:r>
            <a:r>
              <a:rPr lang="nl-BE" dirty="0" err="1">
                <a:latin typeface="Corbel" panose="020B0503020204020204" pitchFamily="34" charset="0"/>
              </a:rPr>
              <a:t>instellingsspecifieke</a:t>
            </a:r>
            <a:r>
              <a:rPr lang="nl-BE" dirty="0">
                <a:latin typeface="Corbel" panose="020B0503020204020204" pitchFamily="34" charset="0"/>
              </a:rPr>
              <a:t> maatregelen uitgerold. De daarmee gerealiseerde fijnmazigheid mag niet worden opgegeven ten koste van (weliswaar goedbedoelde) pogingen tot aggregatie op overheidsniveau. </a:t>
            </a:r>
          </a:p>
          <a:p>
            <a:pPr marL="0" indent="0">
              <a:buNone/>
            </a:pPr>
            <a:endParaRPr lang="nl-BE" dirty="0"/>
          </a:p>
        </p:txBody>
      </p:sp>
      <p:sp>
        <p:nvSpPr>
          <p:cNvPr id="4" name="Tijdelijke aanduiding voor datum 3">
            <a:extLst>
              <a:ext uri="{FF2B5EF4-FFF2-40B4-BE49-F238E27FC236}">
                <a16:creationId xmlns:a16="http://schemas.microsoft.com/office/drawing/2014/main" id="{D6EAA51F-C26C-4606-80E7-AA952D3F7B58}"/>
              </a:ext>
            </a:extLst>
          </p:cNvPr>
          <p:cNvSpPr>
            <a:spLocks noGrp="1"/>
          </p:cNvSpPr>
          <p:nvPr>
            <p:ph type="dt" sz="half" idx="10"/>
          </p:nvPr>
        </p:nvSpPr>
        <p:spPr/>
        <p:txBody>
          <a:bodyPr/>
          <a:lstStyle/>
          <a:p>
            <a:endParaRPr lang="nl-BE" dirty="0"/>
          </a:p>
        </p:txBody>
      </p:sp>
      <p:sp>
        <p:nvSpPr>
          <p:cNvPr id="5" name="Tijdelijke aanduiding voor voettekst 4">
            <a:extLst>
              <a:ext uri="{FF2B5EF4-FFF2-40B4-BE49-F238E27FC236}">
                <a16:creationId xmlns:a16="http://schemas.microsoft.com/office/drawing/2014/main" id="{F2936754-DB46-4BFD-A514-96F8785F8C29}"/>
              </a:ext>
            </a:extLst>
          </p:cNvPr>
          <p:cNvSpPr>
            <a:spLocks noGrp="1"/>
          </p:cNvSpPr>
          <p:nvPr>
            <p:ph type="ftr" sz="quarter" idx="11"/>
          </p:nvPr>
        </p:nvSpPr>
        <p:spPr/>
        <p:txBody>
          <a:bodyPr/>
          <a:lstStyle/>
          <a:p>
            <a:endParaRPr lang="nl-BE" dirty="0"/>
          </a:p>
        </p:txBody>
      </p:sp>
    </p:spTree>
    <p:extLst>
      <p:ext uri="{BB962C8B-B14F-4D97-AF65-F5344CB8AC3E}">
        <p14:creationId xmlns:p14="http://schemas.microsoft.com/office/powerpoint/2010/main" val="378024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600118-60B3-4175-8E40-84AF273901E3}"/>
              </a:ext>
            </a:extLst>
          </p:cNvPr>
          <p:cNvSpPr>
            <a:spLocks noGrp="1"/>
          </p:cNvSpPr>
          <p:nvPr>
            <p:ph type="ctrTitle"/>
          </p:nvPr>
        </p:nvSpPr>
        <p:spPr/>
        <p:txBody>
          <a:bodyPr>
            <a:normAutofit fontScale="90000"/>
          </a:bodyPr>
          <a:lstStyle/>
          <a:p>
            <a:br>
              <a:rPr lang="nl-BE" sz="6600" dirty="0">
                <a:solidFill>
                  <a:schemeClr val="accent6"/>
                </a:solidFill>
              </a:rPr>
            </a:br>
            <a:br>
              <a:rPr lang="nl-BE" sz="6600" dirty="0">
                <a:solidFill>
                  <a:schemeClr val="accent6"/>
                </a:solidFill>
              </a:rPr>
            </a:br>
            <a:br>
              <a:rPr lang="nl-BE" sz="6600" dirty="0">
                <a:solidFill>
                  <a:schemeClr val="accent6"/>
                </a:solidFill>
              </a:rPr>
            </a:br>
            <a:r>
              <a:rPr lang="nl-BE" sz="7300" dirty="0">
                <a:solidFill>
                  <a:schemeClr val="accent6"/>
                </a:solidFill>
              </a:rPr>
              <a:t>1. Aanpak</a:t>
            </a:r>
            <a:br>
              <a:rPr lang="nl-BE" sz="4800" dirty="0">
                <a:solidFill>
                  <a:schemeClr val="accent6"/>
                </a:solidFill>
              </a:rPr>
            </a:br>
            <a:endParaRPr lang="nl-BE" sz="4900" b="1" dirty="0"/>
          </a:p>
        </p:txBody>
      </p:sp>
      <p:sp>
        <p:nvSpPr>
          <p:cNvPr id="3" name="Ondertitel 2">
            <a:extLst>
              <a:ext uri="{FF2B5EF4-FFF2-40B4-BE49-F238E27FC236}">
                <a16:creationId xmlns:a16="http://schemas.microsoft.com/office/drawing/2014/main" id="{98BA4DBF-62CF-4699-B62D-8A8FC1D9B6D4}"/>
              </a:ext>
            </a:extLst>
          </p:cNvPr>
          <p:cNvSpPr>
            <a:spLocks noGrp="1"/>
          </p:cNvSpPr>
          <p:nvPr>
            <p:ph type="subTitle" idx="1"/>
          </p:nvPr>
        </p:nvSpPr>
        <p:spPr/>
        <p:txBody>
          <a:bodyPr>
            <a:normAutofit/>
          </a:bodyPr>
          <a:lstStyle/>
          <a:p>
            <a:endParaRPr lang="nl-BE" sz="5400" dirty="0">
              <a:solidFill>
                <a:schemeClr val="accent6"/>
              </a:solidFill>
            </a:endParaRPr>
          </a:p>
        </p:txBody>
      </p:sp>
    </p:spTree>
    <p:extLst>
      <p:ext uri="{BB962C8B-B14F-4D97-AF65-F5344CB8AC3E}">
        <p14:creationId xmlns:p14="http://schemas.microsoft.com/office/powerpoint/2010/main" val="9348847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E47166-AB30-4CC4-B223-E064BBEFB0BA}"/>
              </a:ext>
            </a:extLst>
          </p:cNvPr>
          <p:cNvSpPr>
            <a:spLocks noGrp="1"/>
          </p:cNvSpPr>
          <p:nvPr>
            <p:ph type="title"/>
          </p:nvPr>
        </p:nvSpPr>
        <p:spPr/>
        <p:txBody>
          <a:bodyPr/>
          <a:lstStyle/>
          <a:p>
            <a:pPr algn="ctr"/>
            <a:r>
              <a:rPr lang="nl-BE" b="1" dirty="0">
                <a:latin typeface="Corbel" panose="020B0503020204020204" pitchFamily="34" charset="0"/>
              </a:rPr>
              <a:t>Aanbevelingen, vaststellingen en lessen (4)</a:t>
            </a:r>
            <a:endParaRPr lang="nl-BE" b="1" dirty="0"/>
          </a:p>
        </p:txBody>
      </p:sp>
      <p:sp>
        <p:nvSpPr>
          <p:cNvPr id="3" name="Tijdelijke aanduiding voor inhoud 2">
            <a:extLst>
              <a:ext uri="{FF2B5EF4-FFF2-40B4-BE49-F238E27FC236}">
                <a16:creationId xmlns:a16="http://schemas.microsoft.com/office/drawing/2014/main" id="{48C589EF-F4A1-4FCA-AA3B-180248495C1D}"/>
              </a:ext>
            </a:extLst>
          </p:cNvPr>
          <p:cNvSpPr>
            <a:spLocks noGrp="1"/>
          </p:cNvSpPr>
          <p:nvPr>
            <p:ph idx="1"/>
          </p:nvPr>
        </p:nvSpPr>
        <p:spPr/>
        <p:txBody>
          <a:bodyPr>
            <a:normAutofit/>
          </a:bodyPr>
          <a:lstStyle/>
          <a:p>
            <a:r>
              <a:rPr lang="nl-BE" dirty="0">
                <a:latin typeface="Corbel" panose="020B0503020204020204" pitchFamily="34" charset="0"/>
              </a:rPr>
              <a:t>Het interne draagvlak voor de maatregelen neemt toe als de universiteiten duidelijk kunnen maken dat die op maat van de studenten zijn geschreven. </a:t>
            </a:r>
          </a:p>
          <a:p>
            <a:r>
              <a:rPr lang="nl-BE" dirty="0">
                <a:latin typeface="Corbel" panose="020B0503020204020204" pitchFamily="34" charset="0"/>
              </a:rPr>
              <a:t>De communicatie naar studenten, onderzoekers en medewerkers is de eerste verantwoordelijkheid van de universiteiten, wat wel eens botst met de communicatiedrang van de overheid.  </a:t>
            </a:r>
          </a:p>
        </p:txBody>
      </p:sp>
      <p:sp>
        <p:nvSpPr>
          <p:cNvPr id="4" name="Tijdelijke aanduiding voor datum 3">
            <a:extLst>
              <a:ext uri="{FF2B5EF4-FFF2-40B4-BE49-F238E27FC236}">
                <a16:creationId xmlns:a16="http://schemas.microsoft.com/office/drawing/2014/main" id="{D6EAA51F-C26C-4606-80E7-AA952D3F7B58}"/>
              </a:ext>
            </a:extLst>
          </p:cNvPr>
          <p:cNvSpPr>
            <a:spLocks noGrp="1"/>
          </p:cNvSpPr>
          <p:nvPr>
            <p:ph type="dt" sz="half" idx="10"/>
          </p:nvPr>
        </p:nvSpPr>
        <p:spPr/>
        <p:txBody>
          <a:bodyPr/>
          <a:lstStyle/>
          <a:p>
            <a:endParaRPr lang="nl-BE" dirty="0"/>
          </a:p>
        </p:txBody>
      </p:sp>
      <p:sp>
        <p:nvSpPr>
          <p:cNvPr id="5" name="Tijdelijke aanduiding voor voettekst 4">
            <a:extLst>
              <a:ext uri="{FF2B5EF4-FFF2-40B4-BE49-F238E27FC236}">
                <a16:creationId xmlns:a16="http://schemas.microsoft.com/office/drawing/2014/main" id="{F2936754-DB46-4BFD-A514-96F8785F8C29}"/>
              </a:ext>
            </a:extLst>
          </p:cNvPr>
          <p:cNvSpPr>
            <a:spLocks noGrp="1"/>
          </p:cNvSpPr>
          <p:nvPr>
            <p:ph type="ftr" sz="quarter" idx="11"/>
          </p:nvPr>
        </p:nvSpPr>
        <p:spPr/>
        <p:txBody>
          <a:bodyPr/>
          <a:lstStyle/>
          <a:p>
            <a:endParaRPr lang="nl-BE" dirty="0"/>
          </a:p>
        </p:txBody>
      </p:sp>
    </p:spTree>
    <p:extLst>
      <p:ext uri="{BB962C8B-B14F-4D97-AF65-F5344CB8AC3E}">
        <p14:creationId xmlns:p14="http://schemas.microsoft.com/office/powerpoint/2010/main" val="26947477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E47166-AB30-4CC4-B223-E064BBEFB0BA}"/>
              </a:ext>
            </a:extLst>
          </p:cNvPr>
          <p:cNvSpPr>
            <a:spLocks noGrp="1"/>
          </p:cNvSpPr>
          <p:nvPr>
            <p:ph type="title"/>
          </p:nvPr>
        </p:nvSpPr>
        <p:spPr/>
        <p:txBody>
          <a:bodyPr/>
          <a:lstStyle/>
          <a:p>
            <a:pPr algn="ctr"/>
            <a:r>
              <a:rPr lang="nl-BE" b="1" dirty="0">
                <a:latin typeface="Corbel" panose="020B0503020204020204" pitchFamily="34" charset="0"/>
              </a:rPr>
              <a:t>Aanbevelingen, vaststellingen en lessen (5)</a:t>
            </a:r>
            <a:endParaRPr lang="nl-BE" b="1" dirty="0"/>
          </a:p>
        </p:txBody>
      </p:sp>
      <p:sp>
        <p:nvSpPr>
          <p:cNvPr id="3" name="Tijdelijke aanduiding voor inhoud 2">
            <a:extLst>
              <a:ext uri="{FF2B5EF4-FFF2-40B4-BE49-F238E27FC236}">
                <a16:creationId xmlns:a16="http://schemas.microsoft.com/office/drawing/2014/main" id="{48C589EF-F4A1-4FCA-AA3B-180248495C1D}"/>
              </a:ext>
            </a:extLst>
          </p:cNvPr>
          <p:cNvSpPr>
            <a:spLocks noGrp="1"/>
          </p:cNvSpPr>
          <p:nvPr>
            <p:ph idx="1"/>
          </p:nvPr>
        </p:nvSpPr>
        <p:spPr/>
        <p:txBody>
          <a:bodyPr>
            <a:normAutofit/>
          </a:bodyPr>
          <a:lstStyle/>
          <a:p>
            <a:r>
              <a:rPr lang="nl-BE" dirty="0"/>
              <a:t>De coronacrisis maakt scherpe keuzes noodzakelijk en zal ons blijvend doen nadenken over de vormgeving van ons onderwijs, over de verdere ontwikkeling van het digitaal verhaal, over toetsen en </a:t>
            </a:r>
            <a:r>
              <a:rPr lang="nl-BE" dirty="0" err="1"/>
              <a:t>toetsbeleid</a:t>
            </a:r>
            <a:r>
              <a:rPr lang="nl-BE" dirty="0"/>
              <a:t>, over hoe studenten- en docentenwelzijn positief te stimuleren. De universiteiten roepen op tot een grondig, toekomstgericht debat met de Commissie Onderwijs. Daarbij moet ook het secundair onderwijs </a:t>
            </a:r>
            <a:r>
              <a:rPr lang="nl-BE"/>
              <a:t>worden meegenomen</a:t>
            </a:r>
            <a:r>
              <a:rPr lang="nl-BE" dirty="0"/>
              <a:t>.</a:t>
            </a:r>
          </a:p>
        </p:txBody>
      </p:sp>
      <p:sp>
        <p:nvSpPr>
          <p:cNvPr id="4" name="Tijdelijke aanduiding voor datum 3">
            <a:extLst>
              <a:ext uri="{FF2B5EF4-FFF2-40B4-BE49-F238E27FC236}">
                <a16:creationId xmlns:a16="http://schemas.microsoft.com/office/drawing/2014/main" id="{D6EAA51F-C26C-4606-80E7-AA952D3F7B58}"/>
              </a:ext>
            </a:extLst>
          </p:cNvPr>
          <p:cNvSpPr>
            <a:spLocks noGrp="1"/>
          </p:cNvSpPr>
          <p:nvPr>
            <p:ph type="dt" sz="half" idx="10"/>
          </p:nvPr>
        </p:nvSpPr>
        <p:spPr/>
        <p:txBody>
          <a:bodyPr/>
          <a:lstStyle/>
          <a:p>
            <a:endParaRPr lang="nl-BE" dirty="0"/>
          </a:p>
        </p:txBody>
      </p:sp>
      <p:sp>
        <p:nvSpPr>
          <p:cNvPr id="5" name="Tijdelijke aanduiding voor voettekst 4">
            <a:extLst>
              <a:ext uri="{FF2B5EF4-FFF2-40B4-BE49-F238E27FC236}">
                <a16:creationId xmlns:a16="http://schemas.microsoft.com/office/drawing/2014/main" id="{F2936754-DB46-4BFD-A514-96F8785F8C29}"/>
              </a:ext>
            </a:extLst>
          </p:cNvPr>
          <p:cNvSpPr>
            <a:spLocks noGrp="1"/>
          </p:cNvSpPr>
          <p:nvPr>
            <p:ph type="ftr" sz="quarter" idx="11"/>
          </p:nvPr>
        </p:nvSpPr>
        <p:spPr/>
        <p:txBody>
          <a:bodyPr/>
          <a:lstStyle/>
          <a:p>
            <a:endParaRPr lang="nl-BE" dirty="0"/>
          </a:p>
        </p:txBody>
      </p:sp>
    </p:spTree>
    <p:extLst>
      <p:ext uri="{BB962C8B-B14F-4D97-AF65-F5344CB8AC3E}">
        <p14:creationId xmlns:p14="http://schemas.microsoft.com/office/powerpoint/2010/main" val="4084387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BE" b="1" dirty="0">
                <a:latin typeface="Corbel" panose="020B0503020204020204" pitchFamily="34" charset="0"/>
              </a:rPr>
              <a:t>In aanloop naar de eerste </a:t>
            </a:r>
            <a:r>
              <a:rPr lang="nl-BE" b="1" dirty="0" err="1">
                <a:latin typeface="Corbel" panose="020B0503020204020204" pitchFamily="34" charset="0"/>
              </a:rPr>
              <a:t>lockdown</a:t>
            </a:r>
            <a:endParaRPr lang="en-US" b="1" dirty="0"/>
          </a:p>
        </p:txBody>
      </p:sp>
      <p:sp>
        <p:nvSpPr>
          <p:cNvPr id="3" name="Tijdelijke aanduiding voor inhoud 2"/>
          <p:cNvSpPr>
            <a:spLocks noGrp="1"/>
          </p:cNvSpPr>
          <p:nvPr>
            <p:ph idx="1"/>
          </p:nvPr>
        </p:nvSpPr>
        <p:spPr/>
        <p:txBody>
          <a:bodyPr>
            <a:normAutofit/>
          </a:bodyPr>
          <a:lstStyle/>
          <a:p>
            <a:r>
              <a:rPr lang="nl-BE" dirty="0"/>
              <a:t>Maximale </a:t>
            </a:r>
            <a:r>
              <a:rPr lang="nl-BE" i="1" dirty="0" err="1"/>
              <a:t>multi-channel</a:t>
            </a:r>
            <a:r>
              <a:rPr lang="nl-BE" dirty="0"/>
              <a:t> druk op de federale regering om dringend aanvullende maatregelen te nemen inzake telewerken, indoor en outdoor bijeenkomsten, afstandsonderwijs bij de universiteiten en hogescholen, en </a:t>
            </a:r>
            <a:r>
              <a:rPr lang="nl-BE" dirty="0" err="1"/>
              <a:t>social</a:t>
            </a:r>
            <a:r>
              <a:rPr lang="nl-BE" dirty="0"/>
              <a:t> </a:t>
            </a:r>
            <a:r>
              <a:rPr lang="nl-BE" dirty="0" err="1"/>
              <a:t>distancing</a:t>
            </a:r>
            <a:r>
              <a:rPr lang="nl-BE" dirty="0"/>
              <a:t> op het openbaar vervoer </a:t>
            </a:r>
          </a:p>
          <a:p>
            <a:r>
              <a:rPr lang="nl-BE" dirty="0"/>
              <a:t>Persbericht van de rectoren en zeven experten epidemiologie, virologie, biostatistiek en gezondheidseconomie, 12 maart: “</a:t>
            </a:r>
            <a:r>
              <a:rPr lang="nl-BE" i="1" dirty="0"/>
              <a:t>We hebben niets aan vrijblijvende richtlijnen. Als we een Italiaans scenario willen vermijden, moet de overheid onmiddellijk verregaande maatregelen nemen. Dit virus is ernstig. Ons gezondheidssysteem dreigt te imploderen</a:t>
            </a:r>
            <a:r>
              <a:rPr lang="nl-BE" dirty="0"/>
              <a:t>.”</a:t>
            </a:r>
          </a:p>
          <a:p>
            <a:endParaRPr lang="nl-BE" dirty="0"/>
          </a:p>
          <a:p>
            <a:pPr lvl="1"/>
            <a:endParaRPr lang="en-US" dirty="0"/>
          </a:p>
        </p:txBody>
      </p:sp>
      <p:sp>
        <p:nvSpPr>
          <p:cNvPr id="4" name="Tijdelijke aanduiding voor datum 3">
            <a:extLst>
              <a:ext uri="{FF2B5EF4-FFF2-40B4-BE49-F238E27FC236}">
                <a16:creationId xmlns:a16="http://schemas.microsoft.com/office/drawing/2014/main" id="{2CB215C0-A4EE-4FB0-9149-4D402527A3EE}"/>
              </a:ext>
            </a:extLst>
          </p:cNvPr>
          <p:cNvSpPr>
            <a:spLocks noGrp="1"/>
          </p:cNvSpPr>
          <p:nvPr>
            <p:ph type="dt" sz="half" idx="10"/>
          </p:nvPr>
        </p:nvSpPr>
        <p:spPr/>
        <p:txBody>
          <a:bodyPr lIns="0" tIns="0" rIns="0" bIns="0" anchor="b" anchorCtr="0"/>
          <a:lstStyle>
            <a:lvl1pPr>
              <a:defRPr>
                <a:solidFill>
                  <a:schemeClr val="accent3"/>
                </a:solidFill>
                <a:effectLst/>
              </a:defRPr>
            </a:lvl1pPr>
          </a:lstStyle>
          <a:p>
            <a:endParaRPr lang="nl-BE" dirty="0"/>
          </a:p>
        </p:txBody>
      </p:sp>
      <p:sp>
        <p:nvSpPr>
          <p:cNvPr id="5" name="Tijdelijke aanduiding voor voettekst 4">
            <a:extLst>
              <a:ext uri="{FF2B5EF4-FFF2-40B4-BE49-F238E27FC236}">
                <a16:creationId xmlns:a16="http://schemas.microsoft.com/office/drawing/2014/main" id="{2BB90C1F-CAFB-4EB9-A3F4-598CC9777A28}"/>
              </a:ext>
            </a:extLst>
          </p:cNvPr>
          <p:cNvSpPr>
            <a:spLocks noGrp="1"/>
          </p:cNvSpPr>
          <p:nvPr>
            <p:ph type="ftr" sz="quarter" idx="11"/>
          </p:nvPr>
        </p:nvSpPr>
        <p:spPr/>
        <p:txBody>
          <a:bodyPr lIns="0" tIns="0" rIns="0" bIns="0" anchor="b" anchorCtr="0"/>
          <a:lstStyle>
            <a:lvl1pPr algn="l">
              <a:defRPr>
                <a:solidFill>
                  <a:schemeClr val="accent3"/>
                </a:solidFill>
                <a:effectLst/>
              </a:defRPr>
            </a:lvl1pPr>
          </a:lstStyle>
          <a:p>
            <a:endParaRPr lang="nl-BE" dirty="0"/>
          </a:p>
        </p:txBody>
      </p:sp>
      <p:sp>
        <p:nvSpPr>
          <p:cNvPr id="6" name="Tijdelijke aanduiding voor dianummer 5">
            <a:extLst>
              <a:ext uri="{FF2B5EF4-FFF2-40B4-BE49-F238E27FC236}">
                <a16:creationId xmlns:a16="http://schemas.microsoft.com/office/drawing/2014/main" id="{454F6B3F-96E0-4E2D-9903-33CCF61C2030}"/>
              </a:ext>
            </a:extLst>
          </p:cNvPr>
          <p:cNvSpPr>
            <a:spLocks noGrp="1"/>
          </p:cNvSpPr>
          <p:nvPr>
            <p:ph type="sldNum" sz="quarter" idx="12"/>
          </p:nvPr>
        </p:nvSpPr>
        <p:spPr/>
        <p:txBody>
          <a:bodyPr lIns="0" tIns="0" rIns="0" bIns="0" anchor="b" anchorCtr="0"/>
          <a:lstStyle>
            <a:lvl1pPr algn="l">
              <a:defRPr>
                <a:solidFill>
                  <a:schemeClr val="accent3"/>
                </a:solidFill>
                <a:effectLst/>
              </a:defRPr>
            </a:lvl1pPr>
          </a:lstStyle>
          <a:p>
            <a:endParaRPr lang="nl-BE" dirty="0"/>
          </a:p>
        </p:txBody>
      </p:sp>
    </p:spTree>
    <p:extLst>
      <p:ext uri="{BB962C8B-B14F-4D97-AF65-F5344CB8AC3E}">
        <p14:creationId xmlns:p14="http://schemas.microsoft.com/office/powerpoint/2010/main" val="4082420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b="1" dirty="0" err="1"/>
              <a:t>Tweede</a:t>
            </a:r>
            <a:r>
              <a:rPr lang="en-US" b="1" dirty="0"/>
              <a:t> semester AJ 2019-2020 (1)</a:t>
            </a:r>
          </a:p>
        </p:txBody>
      </p:sp>
      <p:sp>
        <p:nvSpPr>
          <p:cNvPr id="3" name="Tijdelijke aanduiding voor inhoud 2"/>
          <p:cNvSpPr>
            <a:spLocks noGrp="1"/>
          </p:cNvSpPr>
          <p:nvPr>
            <p:ph idx="1"/>
          </p:nvPr>
        </p:nvSpPr>
        <p:spPr/>
        <p:txBody>
          <a:bodyPr>
            <a:normAutofit fontScale="92500" lnSpcReduction="10000"/>
          </a:bodyPr>
          <a:lstStyle/>
          <a:p>
            <a:r>
              <a:rPr lang="nl-BE" dirty="0">
                <a:latin typeface="Corbel" panose="020B0503020204020204" pitchFamily="34" charset="0"/>
              </a:rPr>
              <a:t>Snel geschakeld om activiteiten op het vlak van onderwijs, onderzoek en maatschappelijke dienstverlening aan te passen aan de nationaal afgekondigde </a:t>
            </a:r>
            <a:r>
              <a:rPr lang="nl-BE" dirty="0" err="1">
                <a:latin typeface="Corbel" panose="020B0503020204020204" pitchFamily="34" charset="0"/>
              </a:rPr>
              <a:t>lockdown</a:t>
            </a:r>
            <a:r>
              <a:rPr lang="nl-BE" dirty="0">
                <a:latin typeface="Corbel" panose="020B0503020204020204" pitchFamily="34" charset="0"/>
              </a:rPr>
              <a:t>-maatregelen</a:t>
            </a:r>
          </a:p>
          <a:p>
            <a:endParaRPr lang="nl-BE" dirty="0">
              <a:latin typeface="Corbel" panose="020B0503020204020204" pitchFamily="34" charset="0"/>
            </a:endParaRPr>
          </a:p>
          <a:p>
            <a:r>
              <a:rPr lang="nl-BE" dirty="0">
                <a:latin typeface="Corbel" panose="020B0503020204020204" pitchFamily="34" charset="0"/>
              </a:rPr>
              <a:t>Onderwijs</a:t>
            </a:r>
          </a:p>
          <a:p>
            <a:pPr marL="904875" lvl="1"/>
            <a:r>
              <a:rPr lang="nl-BE" dirty="0">
                <a:latin typeface="Corbel" panose="020B0503020204020204" pitchFamily="34" charset="0"/>
              </a:rPr>
              <a:t>Bijzondere aandacht voor de kwaliteit van het afstandsonderwijs</a:t>
            </a:r>
          </a:p>
          <a:p>
            <a:pPr marL="904875" lvl="1"/>
            <a:r>
              <a:rPr lang="nl-BE" dirty="0">
                <a:latin typeface="Corbel" panose="020B0503020204020204" pitchFamily="34" charset="0"/>
              </a:rPr>
              <a:t>Maximaal proberen voorkomen van kwaliteitsverlies</a:t>
            </a:r>
          </a:p>
          <a:p>
            <a:pPr marL="904875" lvl="1"/>
            <a:r>
              <a:rPr lang="nl-BE" dirty="0">
                <a:latin typeface="Corbel" panose="020B0503020204020204" pitchFamily="34" charset="0"/>
              </a:rPr>
              <a:t>Vermijden van studieduurverlenging</a:t>
            </a:r>
          </a:p>
          <a:p>
            <a:pPr marL="904875" lvl="1"/>
            <a:r>
              <a:rPr lang="nl-BE" dirty="0">
                <a:latin typeface="Corbel" panose="020B0503020204020204" pitchFamily="34" charset="0"/>
              </a:rPr>
              <a:t>Focus op studenten eerste bachelor en laatste master (afstudeerjaar)</a:t>
            </a:r>
          </a:p>
          <a:p>
            <a:pPr marL="904875" lvl="1"/>
            <a:r>
              <a:rPr lang="nl-BE" dirty="0">
                <a:latin typeface="Corbel" panose="020B0503020204020204" pitchFamily="34" charset="0"/>
              </a:rPr>
              <a:t>Bijzondere aandacht voor cruciale onderwijsvormen: stages, practica, masterproeven</a:t>
            </a:r>
          </a:p>
          <a:p>
            <a:pPr marL="904875" lvl="1"/>
            <a:r>
              <a:rPr lang="nl-BE" dirty="0">
                <a:latin typeface="Corbel" panose="020B0503020204020204" pitchFamily="34" charset="0"/>
              </a:rPr>
              <a:t>Examens: on campus / online (met CELEVAL afgestemde examendraaiboeken)</a:t>
            </a:r>
          </a:p>
          <a:p>
            <a:endParaRPr lang="en-US" dirty="0"/>
          </a:p>
        </p:txBody>
      </p:sp>
      <p:sp>
        <p:nvSpPr>
          <p:cNvPr id="4" name="Tijdelijke aanduiding voor datum 3">
            <a:extLst>
              <a:ext uri="{FF2B5EF4-FFF2-40B4-BE49-F238E27FC236}">
                <a16:creationId xmlns:a16="http://schemas.microsoft.com/office/drawing/2014/main" id="{2CB215C0-A4EE-4FB0-9149-4D402527A3EE}"/>
              </a:ext>
            </a:extLst>
          </p:cNvPr>
          <p:cNvSpPr>
            <a:spLocks noGrp="1"/>
          </p:cNvSpPr>
          <p:nvPr>
            <p:ph type="dt" sz="half" idx="10"/>
          </p:nvPr>
        </p:nvSpPr>
        <p:spPr/>
        <p:txBody>
          <a:bodyPr lIns="0" tIns="0" rIns="0" bIns="0" anchor="b" anchorCtr="0"/>
          <a:lstStyle>
            <a:lvl1pPr>
              <a:defRPr>
                <a:solidFill>
                  <a:schemeClr val="accent3"/>
                </a:solidFill>
                <a:effectLst/>
              </a:defRPr>
            </a:lvl1pPr>
          </a:lstStyle>
          <a:p>
            <a:endParaRPr lang="nl-BE" dirty="0"/>
          </a:p>
        </p:txBody>
      </p:sp>
      <p:sp>
        <p:nvSpPr>
          <p:cNvPr id="5" name="Tijdelijke aanduiding voor voettekst 4">
            <a:extLst>
              <a:ext uri="{FF2B5EF4-FFF2-40B4-BE49-F238E27FC236}">
                <a16:creationId xmlns:a16="http://schemas.microsoft.com/office/drawing/2014/main" id="{2BB90C1F-CAFB-4EB9-A3F4-598CC9777A28}"/>
              </a:ext>
            </a:extLst>
          </p:cNvPr>
          <p:cNvSpPr>
            <a:spLocks noGrp="1"/>
          </p:cNvSpPr>
          <p:nvPr>
            <p:ph type="ftr" sz="quarter" idx="11"/>
          </p:nvPr>
        </p:nvSpPr>
        <p:spPr/>
        <p:txBody>
          <a:bodyPr lIns="0" tIns="0" rIns="0" bIns="0" anchor="b" anchorCtr="0"/>
          <a:lstStyle>
            <a:lvl1pPr algn="l">
              <a:defRPr>
                <a:solidFill>
                  <a:schemeClr val="accent3"/>
                </a:solidFill>
                <a:effectLst/>
              </a:defRPr>
            </a:lvl1pPr>
          </a:lstStyle>
          <a:p>
            <a:endParaRPr lang="nl-BE" dirty="0"/>
          </a:p>
        </p:txBody>
      </p:sp>
      <p:sp>
        <p:nvSpPr>
          <p:cNvPr id="6" name="Tijdelijke aanduiding voor dianummer 5">
            <a:extLst>
              <a:ext uri="{FF2B5EF4-FFF2-40B4-BE49-F238E27FC236}">
                <a16:creationId xmlns:a16="http://schemas.microsoft.com/office/drawing/2014/main" id="{454F6B3F-96E0-4E2D-9903-33CCF61C2030}"/>
              </a:ext>
            </a:extLst>
          </p:cNvPr>
          <p:cNvSpPr>
            <a:spLocks noGrp="1"/>
          </p:cNvSpPr>
          <p:nvPr>
            <p:ph type="sldNum" sz="quarter" idx="12"/>
          </p:nvPr>
        </p:nvSpPr>
        <p:spPr/>
        <p:txBody>
          <a:bodyPr lIns="0" tIns="0" rIns="0" bIns="0" anchor="b" anchorCtr="0"/>
          <a:lstStyle>
            <a:lvl1pPr algn="l">
              <a:defRPr>
                <a:solidFill>
                  <a:schemeClr val="accent3"/>
                </a:solidFill>
                <a:effectLst/>
              </a:defRPr>
            </a:lvl1pPr>
          </a:lstStyle>
          <a:p>
            <a:endParaRPr lang="nl-BE" dirty="0"/>
          </a:p>
        </p:txBody>
      </p:sp>
    </p:spTree>
    <p:extLst>
      <p:ext uri="{BB962C8B-B14F-4D97-AF65-F5344CB8AC3E}">
        <p14:creationId xmlns:p14="http://schemas.microsoft.com/office/powerpoint/2010/main" val="1631310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b="1" dirty="0" err="1"/>
              <a:t>Tweede</a:t>
            </a:r>
            <a:r>
              <a:rPr lang="en-US" b="1" dirty="0"/>
              <a:t> semester AJ 2019-2020 (2)</a:t>
            </a:r>
          </a:p>
        </p:txBody>
      </p:sp>
      <p:sp>
        <p:nvSpPr>
          <p:cNvPr id="3" name="Tijdelijke aanduiding voor inhoud 2"/>
          <p:cNvSpPr>
            <a:spLocks noGrp="1"/>
          </p:cNvSpPr>
          <p:nvPr>
            <p:ph idx="1"/>
          </p:nvPr>
        </p:nvSpPr>
        <p:spPr/>
        <p:txBody>
          <a:bodyPr>
            <a:normAutofit/>
          </a:bodyPr>
          <a:lstStyle/>
          <a:p>
            <a:r>
              <a:rPr lang="nl-BE" dirty="0"/>
              <a:t>Onderzoek </a:t>
            </a:r>
            <a:endParaRPr lang="nl-BE" dirty="0">
              <a:latin typeface="Corbel" panose="020B0503020204020204" pitchFamily="34" charset="0"/>
            </a:endParaRPr>
          </a:p>
          <a:p>
            <a:pPr marL="901700" lvl="1"/>
            <a:r>
              <a:rPr lang="nl-NL" dirty="0">
                <a:latin typeface="Corbel" panose="020B0503020204020204" pitchFamily="34" charset="0"/>
              </a:rPr>
              <a:t>Sterk beperkt tot essentiële onderzoeksactiviteiten, steeds op voorwaarde dat veiligheidsrichtlijnen worden gevolgd </a:t>
            </a:r>
          </a:p>
          <a:p>
            <a:pPr marL="901700" lvl="1"/>
            <a:r>
              <a:rPr lang="nl-BE" dirty="0">
                <a:latin typeface="Corbel" panose="020B0503020204020204" pitchFamily="34" charset="0"/>
              </a:rPr>
              <a:t>Herschikking van werkpakketten / lichte bijsturing van onderzoeksvragen</a:t>
            </a:r>
          </a:p>
          <a:p>
            <a:pPr marL="901700" lvl="1"/>
            <a:r>
              <a:rPr lang="nl-BE" dirty="0">
                <a:latin typeface="Corbel" panose="020B0503020204020204" pitchFamily="34" charset="0"/>
              </a:rPr>
              <a:t>Uitstel van onderzoek, soms zelfs afstel (bv. tijdsgebonden onderzoek, belemmeringen m.b.t. internationaal reizen, verzamelen van </a:t>
            </a:r>
            <a:r>
              <a:rPr lang="nl-BE" dirty="0" err="1">
                <a:latin typeface="Corbel" panose="020B0503020204020204" pitchFamily="34" charset="0"/>
              </a:rPr>
              <a:t>onderzoeksdata</a:t>
            </a:r>
            <a:r>
              <a:rPr lang="nl-BE" dirty="0">
                <a:latin typeface="Corbel" panose="020B0503020204020204" pitchFamily="34" charset="0"/>
              </a:rPr>
              <a:t>, onderzoek met proefpersonen/dieren,…)</a:t>
            </a:r>
          </a:p>
          <a:p>
            <a:pPr marL="901700" lvl="1"/>
            <a:r>
              <a:rPr lang="nl-BE" dirty="0">
                <a:latin typeface="Corbel" panose="020B0503020204020204" pitchFamily="34" charset="0"/>
              </a:rPr>
              <a:t>Uitstel van (interne) oproepen / rapporteringen / doctoraatsverdedigingen / nieuwe aanwervingen / </a:t>
            </a:r>
            <a:r>
              <a:rPr lang="nl-BE" dirty="0" err="1">
                <a:latin typeface="Corbel" panose="020B0503020204020204" pitchFamily="34" charset="0"/>
              </a:rPr>
              <a:t>onderzoeksverblijven</a:t>
            </a:r>
            <a:r>
              <a:rPr lang="nl-BE" dirty="0">
                <a:latin typeface="Corbel" panose="020B0503020204020204" pitchFamily="34" charset="0"/>
              </a:rPr>
              <a:t> in het buitenland …</a:t>
            </a:r>
          </a:p>
          <a:p>
            <a:endParaRPr lang="en-US" dirty="0"/>
          </a:p>
        </p:txBody>
      </p:sp>
      <p:sp>
        <p:nvSpPr>
          <p:cNvPr id="4" name="Tijdelijke aanduiding voor datum 3">
            <a:extLst>
              <a:ext uri="{FF2B5EF4-FFF2-40B4-BE49-F238E27FC236}">
                <a16:creationId xmlns:a16="http://schemas.microsoft.com/office/drawing/2014/main" id="{2CB215C0-A4EE-4FB0-9149-4D402527A3EE}"/>
              </a:ext>
            </a:extLst>
          </p:cNvPr>
          <p:cNvSpPr>
            <a:spLocks noGrp="1"/>
          </p:cNvSpPr>
          <p:nvPr>
            <p:ph type="dt" sz="half" idx="10"/>
          </p:nvPr>
        </p:nvSpPr>
        <p:spPr/>
        <p:txBody>
          <a:bodyPr lIns="0" tIns="0" rIns="0" bIns="0" anchor="b" anchorCtr="0"/>
          <a:lstStyle>
            <a:lvl1pPr>
              <a:defRPr>
                <a:solidFill>
                  <a:schemeClr val="accent3"/>
                </a:solidFill>
                <a:effectLst/>
              </a:defRPr>
            </a:lvl1pPr>
          </a:lstStyle>
          <a:p>
            <a:endParaRPr lang="nl-BE" dirty="0"/>
          </a:p>
        </p:txBody>
      </p:sp>
      <p:sp>
        <p:nvSpPr>
          <p:cNvPr id="5" name="Tijdelijke aanduiding voor voettekst 4">
            <a:extLst>
              <a:ext uri="{FF2B5EF4-FFF2-40B4-BE49-F238E27FC236}">
                <a16:creationId xmlns:a16="http://schemas.microsoft.com/office/drawing/2014/main" id="{2BB90C1F-CAFB-4EB9-A3F4-598CC9777A28}"/>
              </a:ext>
            </a:extLst>
          </p:cNvPr>
          <p:cNvSpPr>
            <a:spLocks noGrp="1"/>
          </p:cNvSpPr>
          <p:nvPr>
            <p:ph type="ftr" sz="quarter" idx="11"/>
          </p:nvPr>
        </p:nvSpPr>
        <p:spPr/>
        <p:txBody>
          <a:bodyPr lIns="0" tIns="0" rIns="0" bIns="0" anchor="b" anchorCtr="0"/>
          <a:lstStyle>
            <a:lvl1pPr algn="l">
              <a:defRPr>
                <a:solidFill>
                  <a:schemeClr val="accent3"/>
                </a:solidFill>
                <a:effectLst/>
              </a:defRPr>
            </a:lvl1pPr>
          </a:lstStyle>
          <a:p>
            <a:endParaRPr lang="nl-BE" dirty="0"/>
          </a:p>
        </p:txBody>
      </p:sp>
      <p:sp>
        <p:nvSpPr>
          <p:cNvPr id="6" name="Tijdelijke aanduiding voor dianummer 5">
            <a:extLst>
              <a:ext uri="{FF2B5EF4-FFF2-40B4-BE49-F238E27FC236}">
                <a16:creationId xmlns:a16="http://schemas.microsoft.com/office/drawing/2014/main" id="{454F6B3F-96E0-4E2D-9903-33CCF61C2030}"/>
              </a:ext>
            </a:extLst>
          </p:cNvPr>
          <p:cNvSpPr>
            <a:spLocks noGrp="1"/>
          </p:cNvSpPr>
          <p:nvPr>
            <p:ph type="sldNum" sz="quarter" idx="12"/>
          </p:nvPr>
        </p:nvSpPr>
        <p:spPr/>
        <p:txBody>
          <a:bodyPr lIns="0" tIns="0" rIns="0" bIns="0" anchor="b" anchorCtr="0"/>
          <a:lstStyle>
            <a:lvl1pPr algn="l">
              <a:defRPr>
                <a:solidFill>
                  <a:schemeClr val="accent3"/>
                </a:solidFill>
                <a:effectLst/>
              </a:defRPr>
            </a:lvl1pPr>
          </a:lstStyle>
          <a:p>
            <a:endParaRPr lang="nl-BE" dirty="0"/>
          </a:p>
        </p:txBody>
      </p:sp>
    </p:spTree>
    <p:extLst>
      <p:ext uri="{BB962C8B-B14F-4D97-AF65-F5344CB8AC3E}">
        <p14:creationId xmlns:p14="http://schemas.microsoft.com/office/powerpoint/2010/main" val="253495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b="1" dirty="0" err="1"/>
              <a:t>Tweede</a:t>
            </a:r>
            <a:r>
              <a:rPr lang="en-US" b="1" dirty="0"/>
              <a:t> semester AJ 2019-2020 (3)</a:t>
            </a:r>
          </a:p>
        </p:txBody>
      </p:sp>
      <p:sp>
        <p:nvSpPr>
          <p:cNvPr id="3" name="Tijdelijke aanduiding voor inhoud 2"/>
          <p:cNvSpPr>
            <a:spLocks noGrp="1"/>
          </p:cNvSpPr>
          <p:nvPr>
            <p:ph idx="1"/>
          </p:nvPr>
        </p:nvSpPr>
        <p:spPr/>
        <p:txBody>
          <a:bodyPr>
            <a:normAutofit fontScale="92500"/>
          </a:bodyPr>
          <a:lstStyle/>
          <a:p>
            <a:r>
              <a:rPr lang="en-US" dirty="0"/>
              <a:t>25 </a:t>
            </a:r>
            <a:r>
              <a:rPr lang="en-US" dirty="0" err="1"/>
              <a:t>maart</a:t>
            </a:r>
            <a:r>
              <a:rPr lang="en-US" dirty="0"/>
              <a:t>: </a:t>
            </a:r>
            <a:r>
              <a:rPr lang="en-US" dirty="0" err="1"/>
              <a:t>voorstel</a:t>
            </a:r>
            <a:r>
              <a:rPr lang="en-US" dirty="0"/>
              <a:t> voor </a:t>
            </a:r>
            <a:r>
              <a:rPr lang="en-US" dirty="0" err="1"/>
              <a:t>nooddecreet</a:t>
            </a:r>
            <a:r>
              <a:rPr lang="en-US" dirty="0"/>
              <a:t> om de </a:t>
            </a:r>
            <a:r>
              <a:rPr lang="en-US" dirty="0" err="1"/>
              <a:t>nodige</a:t>
            </a:r>
            <a:r>
              <a:rPr lang="en-US" dirty="0"/>
              <a:t> </a:t>
            </a:r>
            <a:r>
              <a:rPr lang="en-US" dirty="0" err="1"/>
              <a:t>rechtszekerheid</a:t>
            </a:r>
            <a:r>
              <a:rPr lang="en-US" dirty="0"/>
              <a:t> in </a:t>
            </a:r>
            <a:r>
              <a:rPr lang="en-US" dirty="0" err="1"/>
              <a:t>te</a:t>
            </a:r>
            <a:r>
              <a:rPr lang="en-US" dirty="0"/>
              <a:t> </a:t>
            </a:r>
            <a:r>
              <a:rPr lang="en-US" dirty="0" err="1"/>
              <a:t>bouwen</a:t>
            </a:r>
            <a:r>
              <a:rPr lang="en-US" dirty="0"/>
              <a:t> voor het </a:t>
            </a:r>
            <a:r>
              <a:rPr lang="en-US" dirty="0" err="1"/>
              <a:t>lopend</a:t>
            </a:r>
            <a:r>
              <a:rPr lang="en-US" dirty="0"/>
              <a:t> </a:t>
            </a:r>
            <a:r>
              <a:rPr lang="en-US" dirty="0" err="1"/>
              <a:t>academiejaar</a:t>
            </a:r>
            <a:r>
              <a:rPr lang="en-US" dirty="0"/>
              <a:t> (</a:t>
            </a:r>
            <a:r>
              <a:rPr lang="nl-BE" dirty="0"/>
              <a:t>verlenging academiejaar, </a:t>
            </a:r>
            <a:r>
              <a:rPr lang="en-US" dirty="0" err="1"/>
              <a:t>wijziging</a:t>
            </a:r>
            <a:r>
              <a:rPr lang="en-US" dirty="0"/>
              <a:t> ECTS-fiches, </a:t>
            </a:r>
            <a:r>
              <a:rPr lang="en-US" dirty="0" err="1"/>
              <a:t>teruggave</a:t>
            </a:r>
            <a:r>
              <a:rPr lang="en-US" dirty="0"/>
              <a:t> </a:t>
            </a:r>
            <a:r>
              <a:rPr lang="en-US" dirty="0" err="1"/>
              <a:t>leerkrediet</a:t>
            </a:r>
            <a:r>
              <a:rPr lang="en-US" dirty="0"/>
              <a:t>)  </a:t>
            </a:r>
          </a:p>
          <a:p>
            <a:r>
              <a:rPr lang="en-US" dirty="0" err="1"/>
              <a:t>Toenemende</a:t>
            </a:r>
            <a:r>
              <a:rPr lang="en-US" dirty="0"/>
              <a:t> </a:t>
            </a:r>
            <a:r>
              <a:rPr lang="en-US" dirty="0" err="1"/>
              <a:t>spanningen</a:t>
            </a:r>
            <a:r>
              <a:rPr lang="en-US" dirty="0"/>
              <a:t> </a:t>
            </a:r>
            <a:r>
              <a:rPr lang="en-US" dirty="0" err="1"/>
              <a:t>tussen</a:t>
            </a:r>
            <a:r>
              <a:rPr lang="en-US" dirty="0"/>
              <a:t> </a:t>
            </a:r>
            <a:r>
              <a:rPr lang="en-US" dirty="0" err="1"/>
              <a:t>politiek</a:t>
            </a:r>
            <a:r>
              <a:rPr lang="en-US" dirty="0"/>
              <a:t> </a:t>
            </a:r>
            <a:r>
              <a:rPr lang="en-US" dirty="0" err="1"/>
              <a:t>en</a:t>
            </a:r>
            <a:r>
              <a:rPr lang="en-US" dirty="0"/>
              <a:t> </a:t>
            </a:r>
            <a:r>
              <a:rPr lang="en-US" dirty="0" err="1"/>
              <a:t>wetenschap</a:t>
            </a:r>
            <a:endParaRPr lang="en-US" dirty="0"/>
          </a:p>
          <a:p>
            <a:pPr marL="457200" lvl="1" indent="0">
              <a:buNone/>
            </a:pPr>
            <a:r>
              <a:rPr lang="nl-BE" dirty="0"/>
              <a:t>Opiniestuk rectoren, 21 april: “</a:t>
            </a:r>
            <a:r>
              <a:rPr lang="nl-BE" i="1" dirty="0"/>
              <a:t>Zij die de ruis creëren op de lijn tussen wetenschap en politiek, beseffen onvoldoende dat het wederzijdse vertrouwen de toekomst en de welvaart van ons land zal bepalen. We moeten de verbinding tussen politiek en wetenschap koesteren en versterken. Voor goede oplossingen vandaag, en een mooiere toekomst morgen.”</a:t>
            </a:r>
          </a:p>
          <a:p>
            <a:r>
              <a:rPr lang="nl-BE" dirty="0"/>
              <a:t>5 juni: noodbesluit Vlaamse Regering voor onderzoek (budgetverschuivingen; afwijkingen in timing en rapporteringsverplichtingen)</a:t>
            </a:r>
          </a:p>
          <a:p>
            <a:pPr marL="0" indent="0">
              <a:buNone/>
            </a:pPr>
            <a:endParaRPr lang="nl-BE" i="1" dirty="0"/>
          </a:p>
        </p:txBody>
      </p:sp>
      <p:sp>
        <p:nvSpPr>
          <p:cNvPr id="4" name="Tijdelijke aanduiding voor datum 3">
            <a:extLst>
              <a:ext uri="{FF2B5EF4-FFF2-40B4-BE49-F238E27FC236}">
                <a16:creationId xmlns:a16="http://schemas.microsoft.com/office/drawing/2014/main" id="{2CB215C0-A4EE-4FB0-9149-4D402527A3EE}"/>
              </a:ext>
            </a:extLst>
          </p:cNvPr>
          <p:cNvSpPr>
            <a:spLocks noGrp="1"/>
          </p:cNvSpPr>
          <p:nvPr>
            <p:ph type="dt" sz="half" idx="10"/>
          </p:nvPr>
        </p:nvSpPr>
        <p:spPr/>
        <p:txBody>
          <a:bodyPr lIns="0" tIns="0" rIns="0" bIns="0" anchor="b" anchorCtr="0"/>
          <a:lstStyle>
            <a:lvl1pPr>
              <a:defRPr>
                <a:solidFill>
                  <a:schemeClr val="accent3"/>
                </a:solidFill>
                <a:effectLst/>
              </a:defRPr>
            </a:lvl1pPr>
          </a:lstStyle>
          <a:p>
            <a:endParaRPr lang="nl-BE" dirty="0"/>
          </a:p>
        </p:txBody>
      </p:sp>
      <p:sp>
        <p:nvSpPr>
          <p:cNvPr id="5" name="Tijdelijke aanduiding voor voettekst 4">
            <a:extLst>
              <a:ext uri="{FF2B5EF4-FFF2-40B4-BE49-F238E27FC236}">
                <a16:creationId xmlns:a16="http://schemas.microsoft.com/office/drawing/2014/main" id="{2BB90C1F-CAFB-4EB9-A3F4-598CC9777A28}"/>
              </a:ext>
            </a:extLst>
          </p:cNvPr>
          <p:cNvSpPr>
            <a:spLocks noGrp="1"/>
          </p:cNvSpPr>
          <p:nvPr>
            <p:ph type="ftr" sz="quarter" idx="11"/>
          </p:nvPr>
        </p:nvSpPr>
        <p:spPr/>
        <p:txBody>
          <a:bodyPr lIns="0" tIns="0" rIns="0" bIns="0" anchor="b" anchorCtr="0"/>
          <a:lstStyle>
            <a:lvl1pPr algn="l">
              <a:defRPr>
                <a:solidFill>
                  <a:schemeClr val="accent3"/>
                </a:solidFill>
                <a:effectLst/>
              </a:defRPr>
            </a:lvl1pPr>
          </a:lstStyle>
          <a:p>
            <a:endParaRPr lang="nl-BE" dirty="0"/>
          </a:p>
        </p:txBody>
      </p:sp>
      <p:sp>
        <p:nvSpPr>
          <p:cNvPr id="6" name="Tijdelijke aanduiding voor dianummer 5">
            <a:extLst>
              <a:ext uri="{FF2B5EF4-FFF2-40B4-BE49-F238E27FC236}">
                <a16:creationId xmlns:a16="http://schemas.microsoft.com/office/drawing/2014/main" id="{454F6B3F-96E0-4E2D-9903-33CCF61C2030}"/>
              </a:ext>
            </a:extLst>
          </p:cNvPr>
          <p:cNvSpPr>
            <a:spLocks noGrp="1"/>
          </p:cNvSpPr>
          <p:nvPr>
            <p:ph type="sldNum" sz="quarter" idx="12"/>
          </p:nvPr>
        </p:nvSpPr>
        <p:spPr/>
        <p:txBody>
          <a:bodyPr lIns="0" tIns="0" rIns="0" bIns="0" anchor="b" anchorCtr="0"/>
          <a:lstStyle>
            <a:lvl1pPr algn="l">
              <a:defRPr>
                <a:solidFill>
                  <a:schemeClr val="accent3"/>
                </a:solidFill>
                <a:effectLst/>
              </a:defRPr>
            </a:lvl1pPr>
          </a:lstStyle>
          <a:p>
            <a:endParaRPr lang="nl-BE" dirty="0"/>
          </a:p>
        </p:txBody>
      </p:sp>
    </p:spTree>
    <p:extLst>
      <p:ext uri="{BB962C8B-B14F-4D97-AF65-F5344CB8AC3E}">
        <p14:creationId xmlns:p14="http://schemas.microsoft.com/office/powerpoint/2010/main" val="382250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D96E83-DF6F-4560-A5A3-76BF58FA5226}"/>
              </a:ext>
            </a:extLst>
          </p:cNvPr>
          <p:cNvSpPr>
            <a:spLocks noGrp="1"/>
          </p:cNvSpPr>
          <p:nvPr>
            <p:ph type="title"/>
          </p:nvPr>
        </p:nvSpPr>
        <p:spPr/>
        <p:txBody>
          <a:bodyPr>
            <a:normAutofit/>
          </a:bodyPr>
          <a:lstStyle/>
          <a:p>
            <a:pPr algn="ctr"/>
            <a:r>
              <a:rPr lang="nl-BE" b="1" dirty="0">
                <a:latin typeface="Corbel" panose="020B0503020204020204" pitchFamily="34" charset="0"/>
              </a:rPr>
              <a:t>Voorbereiding AJ 2020-21 (1)</a:t>
            </a:r>
            <a:endParaRPr lang="nl-BE" b="1" dirty="0"/>
          </a:p>
        </p:txBody>
      </p:sp>
      <p:sp>
        <p:nvSpPr>
          <p:cNvPr id="3" name="Tijdelijke aanduiding voor inhoud 2">
            <a:extLst>
              <a:ext uri="{FF2B5EF4-FFF2-40B4-BE49-F238E27FC236}">
                <a16:creationId xmlns:a16="http://schemas.microsoft.com/office/drawing/2014/main" id="{3E86DA1E-617B-46BD-8B08-DCC89256AE1F}"/>
              </a:ext>
            </a:extLst>
          </p:cNvPr>
          <p:cNvSpPr>
            <a:spLocks noGrp="1"/>
          </p:cNvSpPr>
          <p:nvPr>
            <p:ph idx="1"/>
          </p:nvPr>
        </p:nvSpPr>
        <p:spPr/>
        <p:txBody>
          <a:bodyPr>
            <a:normAutofit fontScale="92500" lnSpcReduction="10000"/>
          </a:bodyPr>
          <a:lstStyle/>
          <a:p>
            <a:r>
              <a:rPr lang="nl-BE" dirty="0">
                <a:latin typeface="Corbel" panose="020B0503020204020204" pitchFamily="34" charset="0"/>
              </a:rPr>
              <a:t>26 mei 2020: adviesaanvraag aan GEES en CELEVAL</a:t>
            </a:r>
          </a:p>
          <a:p>
            <a:pPr lvl="1"/>
            <a:r>
              <a:rPr lang="nl-BE" dirty="0">
                <a:latin typeface="Corbel" panose="020B0503020204020204" pitchFamily="34" charset="0"/>
              </a:rPr>
              <a:t>“Op de campus als het kan, online omdat het kan”</a:t>
            </a:r>
          </a:p>
          <a:p>
            <a:pPr lvl="1"/>
            <a:r>
              <a:rPr lang="nl-BE" dirty="0">
                <a:latin typeface="Corbel" panose="020B0503020204020204" pitchFamily="34" charset="0"/>
              </a:rPr>
              <a:t>Keuze voor een </a:t>
            </a:r>
            <a:r>
              <a:rPr lang="nl-BE" b="1" dirty="0">
                <a:latin typeface="Corbel" panose="020B0503020204020204" pitchFamily="34" charset="0"/>
              </a:rPr>
              <a:t>preventieve aanpak </a:t>
            </a:r>
            <a:r>
              <a:rPr lang="nl-BE" dirty="0">
                <a:latin typeface="Corbel" panose="020B0503020204020204" pitchFamily="34" charset="0"/>
              </a:rPr>
              <a:t>door principes van fysieke afstand en hygiëne in de benadering te incorporeren. </a:t>
            </a:r>
          </a:p>
          <a:p>
            <a:pPr lvl="1"/>
            <a:r>
              <a:rPr lang="nl-BE" dirty="0">
                <a:latin typeface="Corbel" panose="020B0503020204020204" pitchFamily="34" charset="0"/>
              </a:rPr>
              <a:t>Streven naar een </a:t>
            </a:r>
            <a:r>
              <a:rPr lang="nl-BE" b="1" dirty="0">
                <a:latin typeface="Corbel" panose="020B0503020204020204" pitchFamily="34" charset="0"/>
              </a:rPr>
              <a:t>zekere normalisering </a:t>
            </a:r>
            <a:r>
              <a:rPr lang="nl-BE" dirty="0">
                <a:latin typeface="Corbel" panose="020B0503020204020204" pitchFamily="34" charset="0"/>
              </a:rPr>
              <a:t>van de onderwijsactiviteiten en het campusleven, om studenten zo maximaal te kunnen ondersteunen in hun studievoortgang en welbevinden</a:t>
            </a:r>
          </a:p>
          <a:p>
            <a:pPr lvl="1"/>
            <a:r>
              <a:rPr lang="nl-BE" dirty="0">
                <a:latin typeface="Corbel" panose="020B0503020204020204" pitchFamily="34" charset="0"/>
              </a:rPr>
              <a:t>Iedereen die zich inschrijft in het hoger onderwijs heeft recht op </a:t>
            </a:r>
            <a:r>
              <a:rPr lang="nl-BE" b="1" dirty="0">
                <a:latin typeface="Corbel" panose="020B0503020204020204" pitchFamily="34" charset="0"/>
              </a:rPr>
              <a:t>kwaliteitsvol onderwijs</a:t>
            </a:r>
            <a:r>
              <a:rPr lang="nl-BE" dirty="0">
                <a:latin typeface="Corbel" panose="020B0503020204020204" pitchFamily="34" charset="0"/>
              </a:rPr>
              <a:t>. </a:t>
            </a:r>
          </a:p>
          <a:p>
            <a:pPr lvl="1"/>
            <a:r>
              <a:rPr lang="nl-BE" dirty="0">
                <a:latin typeface="Corbel" panose="020B0503020204020204" pitchFamily="34" charset="0"/>
              </a:rPr>
              <a:t>Focus op </a:t>
            </a:r>
            <a:r>
              <a:rPr lang="nl-BE" b="1" dirty="0">
                <a:latin typeface="Corbel" panose="020B0503020204020204" pitchFamily="34" charset="0"/>
              </a:rPr>
              <a:t>kritieke studentengroepen</a:t>
            </a:r>
            <a:r>
              <a:rPr lang="nl-BE" dirty="0">
                <a:latin typeface="Corbel" panose="020B0503020204020204" pitchFamily="34" charset="0"/>
              </a:rPr>
              <a:t>: eerstejaars, kansengroepen, internationale studenten, studenten met moeilijke thuissituatie</a:t>
            </a:r>
          </a:p>
          <a:p>
            <a:r>
              <a:rPr lang="nl-BE" dirty="0">
                <a:latin typeface="Corbel" panose="020B0503020204020204" pitchFamily="34" charset="0"/>
              </a:rPr>
              <a:t>3 juli: communicatie van de uitgangspunten</a:t>
            </a:r>
          </a:p>
          <a:p>
            <a:endParaRPr lang="nl-BE" dirty="0"/>
          </a:p>
        </p:txBody>
      </p:sp>
      <p:sp>
        <p:nvSpPr>
          <p:cNvPr id="4" name="Tijdelijke aanduiding voor datum 3">
            <a:extLst>
              <a:ext uri="{FF2B5EF4-FFF2-40B4-BE49-F238E27FC236}">
                <a16:creationId xmlns:a16="http://schemas.microsoft.com/office/drawing/2014/main" id="{AE489D83-2464-456D-85C0-5A39EC7F74FE}"/>
              </a:ext>
            </a:extLst>
          </p:cNvPr>
          <p:cNvSpPr>
            <a:spLocks noGrp="1"/>
          </p:cNvSpPr>
          <p:nvPr>
            <p:ph type="dt" sz="half" idx="10"/>
          </p:nvPr>
        </p:nvSpPr>
        <p:spPr/>
        <p:txBody>
          <a:bodyPr/>
          <a:lstStyle/>
          <a:p>
            <a:endParaRPr lang="nl-BE" dirty="0"/>
          </a:p>
        </p:txBody>
      </p:sp>
      <p:sp>
        <p:nvSpPr>
          <p:cNvPr id="5" name="Tijdelijke aanduiding voor voettekst 4">
            <a:extLst>
              <a:ext uri="{FF2B5EF4-FFF2-40B4-BE49-F238E27FC236}">
                <a16:creationId xmlns:a16="http://schemas.microsoft.com/office/drawing/2014/main" id="{4B2E0234-1616-4EEC-A48C-BC8535CD3CF2}"/>
              </a:ext>
            </a:extLst>
          </p:cNvPr>
          <p:cNvSpPr>
            <a:spLocks noGrp="1"/>
          </p:cNvSpPr>
          <p:nvPr>
            <p:ph type="ftr" sz="quarter" idx="11"/>
          </p:nvPr>
        </p:nvSpPr>
        <p:spPr/>
        <p:txBody>
          <a:bodyPr/>
          <a:lstStyle/>
          <a:p>
            <a:endParaRPr lang="nl-BE" dirty="0"/>
          </a:p>
        </p:txBody>
      </p:sp>
      <p:sp>
        <p:nvSpPr>
          <p:cNvPr id="6" name="Tijdelijke aanduiding voor dianummer 5">
            <a:extLst>
              <a:ext uri="{FF2B5EF4-FFF2-40B4-BE49-F238E27FC236}">
                <a16:creationId xmlns:a16="http://schemas.microsoft.com/office/drawing/2014/main" id="{BF14B276-34CC-4E7D-B8C2-7EA3001696F6}"/>
              </a:ext>
            </a:extLst>
          </p:cNvPr>
          <p:cNvSpPr>
            <a:spLocks noGrp="1"/>
          </p:cNvSpPr>
          <p:nvPr>
            <p:ph type="sldNum" sz="quarter" idx="12"/>
          </p:nvPr>
        </p:nvSpPr>
        <p:spPr/>
        <p:txBody>
          <a:bodyPr/>
          <a:lstStyle/>
          <a:p>
            <a:endParaRPr lang="nl-BE" dirty="0"/>
          </a:p>
        </p:txBody>
      </p:sp>
    </p:spTree>
    <p:extLst>
      <p:ext uri="{BB962C8B-B14F-4D97-AF65-F5344CB8AC3E}">
        <p14:creationId xmlns:p14="http://schemas.microsoft.com/office/powerpoint/2010/main" val="1766128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D96E83-DF6F-4560-A5A3-76BF58FA5226}"/>
              </a:ext>
            </a:extLst>
          </p:cNvPr>
          <p:cNvSpPr>
            <a:spLocks noGrp="1"/>
          </p:cNvSpPr>
          <p:nvPr>
            <p:ph type="title"/>
          </p:nvPr>
        </p:nvSpPr>
        <p:spPr/>
        <p:txBody>
          <a:bodyPr>
            <a:normAutofit/>
          </a:bodyPr>
          <a:lstStyle/>
          <a:p>
            <a:pPr algn="ctr"/>
            <a:r>
              <a:rPr lang="nl-BE" b="1" dirty="0">
                <a:latin typeface="Corbel" panose="020B0503020204020204" pitchFamily="34" charset="0"/>
              </a:rPr>
              <a:t>Voorbereiding AJ 2020-21 (2)</a:t>
            </a:r>
            <a:endParaRPr lang="nl-BE" b="1" dirty="0"/>
          </a:p>
        </p:txBody>
      </p:sp>
      <p:sp>
        <p:nvSpPr>
          <p:cNvPr id="3" name="Tijdelijke aanduiding voor inhoud 2">
            <a:extLst>
              <a:ext uri="{FF2B5EF4-FFF2-40B4-BE49-F238E27FC236}">
                <a16:creationId xmlns:a16="http://schemas.microsoft.com/office/drawing/2014/main" id="{3E86DA1E-617B-46BD-8B08-DCC89256AE1F}"/>
              </a:ext>
            </a:extLst>
          </p:cNvPr>
          <p:cNvSpPr>
            <a:spLocks noGrp="1"/>
          </p:cNvSpPr>
          <p:nvPr>
            <p:ph idx="1"/>
          </p:nvPr>
        </p:nvSpPr>
        <p:spPr/>
        <p:txBody>
          <a:bodyPr>
            <a:normAutofit fontScale="92500" lnSpcReduction="20000"/>
          </a:bodyPr>
          <a:lstStyle/>
          <a:p>
            <a:r>
              <a:rPr lang="nl-BE" dirty="0"/>
              <a:t>10 juli: pandemiematrix voor de universiteiten</a:t>
            </a:r>
          </a:p>
          <a:p>
            <a:r>
              <a:rPr lang="nl-BE" dirty="0"/>
              <a:t>Aanhoudende grote bezorgdheid over de evolutie van de pandemie:</a:t>
            </a:r>
          </a:p>
          <a:p>
            <a:pPr marL="457200" lvl="1" indent="0">
              <a:buNone/>
            </a:pPr>
            <a:r>
              <a:rPr lang="nl-BE" dirty="0"/>
              <a:t>Opiniestuk van de rectoren, 23 juli:</a:t>
            </a:r>
            <a:r>
              <a:rPr lang="nl-BE" i="1" dirty="0"/>
              <a:t> Als rectoren van de Vlaamse universiteiten zien we met groeiende verbijstering hoe de “sense of </a:t>
            </a:r>
            <a:r>
              <a:rPr lang="nl-BE" i="1" dirty="0" err="1"/>
              <a:t>urgency</a:t>
            </a:r>
            <a:r>
              <a:rPr lang="nl-BE" i="1" dirty="0"/>
              <a:t>” bij velen ontbreekt, onder wie een deel van onze beleidsmakers en van de bevolking. Leden van eenzelfde regering spreken elkaar tegen, het zwartepieten over bevoegdheden tussen beleidsniveaus gaat maar door. Bovendien weigeren politici bezorgde vragen vanuit de publieke opinie te beantwoorden. We zien ook hoe een groeiende minderheid van onze samenleving de basisveiligheidsvoorschriften aan haar laars lapt, met alle gevolgen van dien. Te vaak wordt te veel vrijheid genomen terwijl het virus nog steeds rondwaart, ongetemd en ondanks alle wetenschappelijke inzichten nog steeds onvoorspelbaar. In tijden van vakantie is bovendien het risico op “superverspreiding” groot.</a:t>
            </a:r>
          </a:p>
          <a:p>
            <a:r>
              <a:rPr lang="nl-BE" dirty="0"/>
              <a:t>September: initiatief tot ontwikkelen van een protocol voor de heropstart van de studentenactiviteiten</a:t>
            </a:r>
          </a:p>
          <a:p>
            <a:pPr marL="0" indent="0">
              <a:buNone/>
            </a:pPr>
            <a:endParaRPr lang="nl-BE" dirty="0"/>
          </a:p>
        </p:txBody>
      </p:sp>
      <p:sp>
        <p:nvSpPr>
          <p:cNvPr id="4" name="Tijdelijke aanduiding voor datum 3">
            <a:extLst>
              <a:ext uri="{FF2B5EF4-FFF2-40B4-BE49-F238E27FC236}">
                <a16:creationId xmlns:a16="http://schemas.microsoft.com/office/drawing/2014/main" id="{AE489D83-2464-456D-85C0-5A39EC7F74FE}"/>
              </a:ext>
            </a:extLst>
          </p:cNvPr>
          <p:cNvSpPr>
            <a:spLocks noGrp="1"/>
          </p:cNvSpPr>
          <p:nvPr>
            <p:ph type="dt" sz="half" idx="10"/>
          </p:nvPr>
        </p:nvSpPr>
        <p:spPr/>
        <p:txBody>
          <a:bodyPr/>
          <a:lstStyle/>
          <a:p>
            <a:endParaRPr lang="nl-BE" dirty="0"/>
          </a:p>
        </p:txBody>
      </p:sp>
      <p:sp>
        <p:nvSpPr>
          <p:cNvPr id="5" name="Tijdelijke aanduiding voor voettekst 4">
            <a:extLst>
              <a:ext uri="{FF2B5EF4-FFF2-40B4-BE49-F238E27FC236}">
                <a16:creationId xmlns:a16="http://schemas.microsoft.com/office/drawing/2014/main" id="{4B2E0234-1616-4EEC-A48C-BC8535CD3CF2}"/>
              </a:ext>
            </a:extLst>
          </p:cNvPr>
          <p:cNvSpPr>
            <a:spLocks noGrp="1"/>
          </p:cNvSpPr>
          <p:nvPr>
            <p:ph type="ftr" sz="quarter" idx="11"/>
          </p:nvPr>
        </p:nvSpPr>
        <p:spPr/>
        <p:txBody>
          <a:bodyPr/>
          <a:lstStyle/>
          <a:p>
            <a:endParaRPr lang="nl-BE" dirty="0"/>
          </a:p>
        </p:txBody>
      </p:sp>
      <p:sp>
        <p:nvSpPr>
          <p:cNvPr id="6" name="Tijdelijke aanduiding voor dianummer 5">
            <a:extLst>
              <a:ext uri="{FF2B5EF4-FFF2-40B4-BE49-F238E27FC236}">
                <a16:creationId xmlns:a16="http://schemas.microsoft.com/office/drawing/2014/main" id="{BF14B276-34CC-4E7D-B8C2-7EA3001696F6}"/>
              </a:ext>
            </a:extLst>
          </p:cNvPr>
          <p:cNvSpPr>
            <a:spLocks noGrp="1"/>
          </p:cNvSpPr>
          <p:nvPr>
            <p:ph type="sldNum" sz="quarter" idx="12"/>
          </p:nvPr>
        </p:nvSpPr>
        <p:spPr/>
        <p:txBody>
          <a:bodyPr/>
          <a:lstStyle/>
          <a:p>
            <a:endParaRPr lang="nl-BE" dirty="0"/>
          </a:p>
        </p:txBody>
      </p:sp>
    </p:spTree>
    <p:extLst>
      <p:ext uri="{BB962C8B-B14F-4D97-AF65-F5344CB8AC3E}">
        <p14:creationId xmlns:p14="http://schemas.microsoft.com/office/powerpoint/2010/main" val="2343916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D96E83-DF6F-4560-A5A3-76BF58FA5226}"/>
              </a:ext>
            </a:extLst>
          </p:cNvPr>
          <p:cNvSpPr>
            <a:spLocks noGrp="1"/>
          </p:cNvSpPr>
          <p:nvPr>
            <p:ph type="title"/>
          </p:nvPr>
        </p:nvSpPr>
        <p:spPr/>
        <p:txBody>
          <a:bodyPr>
            <a:normAutofit/>
          </a:bodyPr>
          <a:lstStyle/>
          <a:p>
            <a:pPr algn="ctr"/>
            <a:r>
              <a:rPr lang="nl-BE" b="1" dirty="0">
                <a:latin typeface="Corbel" panose="020B0503020204020204" pitchFamily="34" charset="0"/>
              </a:rPr>
              <a:t>Voorbereiding AJ 2020-21 (3)</a:t>
            </a:r>
            <a:endParaRPr lang="nl-BE" b="1" dirty="0"/>
          </a:p>
        </p:txBody>
      </p:sp>
      <p:sp>
        <p:nvSpPr>
          <p:cNvPr id="4" name="Tijdelijke aanduiding voor datum 3">
            <a:extLst>
              <a:ext uri="{FF2B5EF4-FFF2-40B4-BE49-F238E27FC236}">
                <a16:creationId xmlns:a16="http://schemas.microsoft.com/office/drawing/2014/main" id="{AE489D83-2464-456D-85C0-5A39EC7F74FE}"/>
              </a:ext>
            </a:extLst>
          </p:cNvPr>
          <p:cNvSpPr>
            <a:spLocks noGrp="1"/>
          </p:cNvSpPr>
          <p:nvPr>
            <p:ph type="dt" sz="half" idx="10"/>
          </p:nvPr>
        </p:nvSpPr>
        <p:spPr/>
        <p:txBody>
          <a:bodyPr/>
          <a:lstStyle/>
          <a:p>
            <a:endParaRPr lang="nl-BE" dirty="0"/>
          </a:p>
        </p:txBody>
      </p:sp>
      <p:sp>
        <p:nvSpPr>
          <p:cNvPr id="5" name="Tijdelijke aanduiding voor voettekst 4">
            <a:extLst>
              <a:ext uri="{FF2B5EF4-FFF2-40B4-BE49-F238E27FC236}">
                <a16:creationId xmlns:a16="http://schemas.microsoft.com/office/drawing/2014/main" id="{4B2E0234-1616-4EEC-A48C-BC8535CD3CF2}"/>
              </a:ext>
            </a:extLst>
          </p:cNvPr>
          <p:cNvSpPr>
            <a:spLocks noGrp="1"/>
          </p:cNvSpPr>
          <p:nvPr>
            <p:ph type="ftr" sz="quarter" idx="11"/>
          </p:nvPr>
        </p:nvSpPr>
        <p:spPr/>
        <p:txBody>
          <a:bodyPr/>
          <a:lstStyle/>
          <a:p>
            <a:endParaRPr lang="nl-BE" dirty="0"/>
          </a:p>
        </p:txBody>
      </p:sp>
      <p:sp>
        <p:nvSpPr>
          <p:cNvPr id="6" name="Tijdelijke aanduiding voor dianummer 5">
            <a:extLst>
              <a:ext uri="{FF2B5EF4-FFF2-40B4-BE49-F238E27FC236}">
                <a16:creationId xmlns:a16="http://schemas.microsoft.com/office/drawing/2014/main" id="{BF14B276-34CC-4E7D-B8C2-7EA3001696F6}"/>
              </a:ext>
            </a:extLst>
          </p:cNvPr>
          <p:cNvSpPr>
            <a:spLocks noGrp="1"/>
          </p:cNvSpPr>
          <p:nvPr>
            <p:ph type="sldNum" sz="quarter" idx="12"/>
          </p:nvPr>
        </p:nvSpPr>
        <p:spPr/>
        <p:txBody>
          <a:bodyPr/>
          <a:lstStyle/>
          <a:p>
            <a:endParaRPr lang="nl-BE" dirty="0"/>
          </a:p>
        </p:txBody>
      </p:sp>
      <p:pic>
        <p:nvPicPr>
          <p:cNvPr id="13" name="Tijdelijke aanduiding voor inhoud 12">
            <a:extLst>
              <a:ext uri="{FF2B5EF4-FFF2-40B4-BE49-F238E27FC236}">
                <a16:creationId xmlns:a16="http://schemas.microsoft.com/office/drawing/2014/main" id="{71181EC6-D295-4AF5-9C8D-E24863D5C780}"/>
              </a:ext>
            </a:extLst>
          </p:cNvPr>
          <p:cNvPicPr>
            <a:picLocks noGrp="1"/>
          </p:cNvPicPr>
          <p:nvPr>
            <p:ph idx="1"/>
          </p:nvPr>
        </p:nvPicPr>
        <p:blipFill rotWithShape="1">
          <a:blip r:embed="rId2">
            <a:extLst>
              <a:ext uri="{28A0092B-C50C-407E-A947-70E740481C1C}">
                <a14:useLocalDpi xmlns:a14="http://schemas.microsoft.com/office/drawing/2010/main" val="0"/>
              </a:ext>
            </a:extLst>
          </a:blip>
          <a:srcRect l="25276" t="12498" r="26810" b="10909"/>
          <a:stretch/>
        </p:blipFill>
        <p:spPr bwMode="auto">
          <a:xfrm>
            <a:off x="1633758" y="1320800"/>
            <a:ext cx="7683500" cy="528542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60644842"/>
      </p:ext>
    </p:extLst>
  </p:cSld>
  <p:clrMapOvr>
    <a:masterClrMapping/>
  </p:clrMapOvr>
</p:sld>
</file>

<file path=ppt/theme/theme1.xml><?xml version="1.0" encoding="utf-8"?>
<a:theme xmlns:a="http://schemas.openxmlformats.org/drawingml/2006/main" name="Kantoorthema">
  <a:themeElements>
    <a:clrScheme name="Aangepast 1">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00B1AA"/>
      </a:accent6>
      <a:hlink>
        <a:srgbClr val="5F5F5F"/>
      </a:hlink>
      <a:folHlink>
        <a:srgbClr val="919191"/>
      </a:folHlink>
    </a:clrScheme>
    <a:fontScheme name="Avondschemering">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_template ppt" id="{16838BAA-EEA2-4595-8310-EC79DE615452}" vid="{87C9E70E-801C-4660-BDE0-B6D946014B78}"/>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presentatie_template ppt</Template>
  <TotalTime>666</TotalTime>
  <Words>1368</Words>
  <Application>Microsoft Office PowerPoint</Application>
  <PresentationFormat>Breedbeeld</PresentationFormat>
  <Paragraphs>103</Paragraphs>
  <Slides>21</Slides>
  <Notes>4</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21</vt:i4>
      </vt:variant>
    </vt:vector>
  </HeadingPairs>
  <TitlesOfParts>
    <vt:vector size="25" baseType="lpstr">
      <vt:lpstr>Arial</vt:lpstr>
      <vt:lpstr>Calibri</vt:lpstr>
      <vt:lpstr>Corbel</vt:lpstr>
      <vt:lpstr>Kantoorthema</vt:lpstr>
      <vt:lpstr>Hoorzitting over de evaluatie en verdere uitvoering van het coronabeleid</vt:lpstr>
      <vt:lpstr>   1. Aanpak </vt:lpstr>
      <vt:lpstr>In aanloop naar de eerste lockdown</vt:lpstr>
      <vt:lpstr>Tweede semester AJ 2019-2020 (1)</vt:lpstr>
      <vt:lpstr>Tweede semester AJ 2019-2020 (2)</vt:lpstr>
      <vt:lpstr>Tweede semester AJ 2019-2020 (3)</vt:lpstr>
      <vt:lpstr>Voorbereiding AJ 2020-21 (1)</vt:lpstr>
      <vt:lpstr>Voorbereiding AJ 2020-21 (2)</vt:lpstr>
      <vt:lpstr>Voorbereiding AJ 2020-21 (3)</vt:lpstr>
      <vt:lpstr>Eerste semester AJ 2020-21</vt:lpstr>
      <vt:lpstr>Permanente afstemming</vt:lpstr>
      <vt:lpstr>   2. Impact </vt:lpstr>
      <vt:lpstr>Mentale impact</vt:lpstr>
      <vt:lpstr>Budgettaire impact (1)</vt:lpstr>
      <vt:lpstr>Budgettaire impact (2)</vt:lpstr>
      <vt:lpstr>   3. Boodschappen </vt:lpstr>
      <vt:lpstr>Aanbevelingen, vaststellingen en lessen (1)</vt:lpstr>
      <vt:lpstr>Aanbevelingen, vaststellingen en lessen (2)</vt:lpstr>
      <vt:lpstr>Aanbevelingen, vaststellingen en lessen (3)</vt:lpstr>
      <vt:lpstr>Aanbevelingen, vaststellingen en lessen (4)</vt:lpstr>
      <vt:lpstr>Aanbevelingen, vaststellingen en lessen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Marleen Bronders</dc:creator>
  <cp:lastModifiedBy>Koen Verlaeckt</cp:lastModifiedBy>
  <cp:revision>61</cp:revision>
  <cp:lastPrinted>2019-02-04T07:54:37Z</cp:lastPrinted>
  <dcterms:created xsi:type="dcterms:W3CDTF">2020-11-04T12:31:32Z</dcterms:created>
  <dcterms:modified xsi:type="dcterms:W3CDTF">2020-12-03T19:10:51Z</dcterms:modified>
</cp:coreProperties>
</file>