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256" r:id="rId3"/>
    <p:sldId id="689" r:id="rId4"/>
    <p:sldId id="594" r:id="rId5"/>
    <p:sldId id="692" r:id="rId6"/>
    <p:sldId id="500" r:id="rId7"/>
    <p:sldId id="636" r:id="rId8"/>
    <p:sldId id="639" r:id="rId9"/>
    <p:sldId id="648" r:id="rId10"/>
    <p:sldId id="658" r:id="rId11"/>
    <p:sldId id="552" r:id="rId12"/>
    <p:sldId id="511" r:id="rId13"/>
    <p:sldId id="524" r:id="rId14"/>
    <p:sldId id="550" r:id="rId15"/>
    <p:sldId id="571" r:id="rId16"/>
    <p:sldId id="695" r:id="rId17"/>
    <p:sldId id="710" r:id="rId18"/>
    <p:sldId id="706" r:id="rId19"/>
    <p:sldId id="709" r:id="rId20"/>
    <p:sldId id="711" r:id="rId21"/>
    <p:sldId id="708" r:id="rId22"/>
    <p:sldId id="705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Vispoel" initials="SV" lastIdx="3" clrIdx="0"/>
  <p:cmAuthor id="2" name="Lien Demulder" initials="LD" lastIdx="55" clrIdx="1"/>
  <p:cmAuthor id="3" name="Marlies Lacante" initials="ML" lastIdx="6" clrIdx="2">
    <p:extLst>
      <p:ext uri="{19B8F6BF-5375-455C-9EA6-DF929625EA0E}">
        <p15:presenceInfo xmlns:p15="http://schemas.microsoft.com/office/powerpoint/2012/main" userId="S-1-5-21-4060015860-3155939536-3220560164-12565" providerId="AD"/>
      </p:ext>
    </p:extLst>
  </p:cmAuthor>
  <p:cmAuthor id="4" name="Elisabeth Roels" initials="ER" lastIdx="1" clrIdx="3">
    <p:extLst>
      <p:ext uri="{19B8F6BF-5375-455C-9EA6-DF929625EA0E}">
        <p15:presenceInfo xmlns:p15="http://schemas.microsoft.com/office/powerpoint/2012/main" userId="aa8b61bac2cff5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156"/>
    <a:srgbClr val="DD3441"/>
    <a:srgbClr val="B3A156"/>
    <a:srgbClr val="439D42"/>
    <a:srgbClr val="009FCF"/>
    <a:srgbClr val="42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503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48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Demulder" userId="ebf50abb-a2b3-46ad-a271-2d7910bfb56b" providerId="ADAL" clId="{0B08C35D-A017-4AB8-99E2-DECF56D98A47}"/>
    <pc:docChg chg="custSel modSld">
      <pc:chgData name="Lien Demulder" userId="ebf50abb-a2b3-46ad-a271-2d7910bfb56b" providerId="ADAL" clId="{0B08C35D-A017-4AB8-99E2-DECF56D98A47}" dt="2021-01-26T13:18:29.650" v="31" actId="368"/>
      <pc:docMkLst>
        <pc:docMk/>
      </pc:docMkLst>
      <pc:sldChg chg="addSp delSp modSp">
        <pc:chgData name="Lien Demulder" userId="ebf50abb-a2b3-46ad-a271-2d7910bfb56b" providerId="ADAL" clId="{0B08C35D-A017-4AB8-99E2-DECF56D98A47}" dt="2021-01-26T13:15:38.215" v="1"/>
        <pc:sldMkLst>
          <pc:docMk/>
          <pc:sldMk cId="84574463" sldId="256"/>
        </pc:sldMkLst>
        <pc:spChg chg="add del mod">
          <ac:chgData name="Lien Demulder" userId="ebf50abb-a2b3-46ad-a271-2d7910bfb56b" providerId="ADAL" clId="{0B08C35D-A017-4AB8-99E2-DECF56D98A47}" dt="2021-01-26T13:15:38.215" v="1"/>
          <ac:spMkLst>
            <pc:docMk/>
            <pc:sldMk cId="84574463" sldId="256"/>
            <ac:spMk id="2" creationId="{3C58C71D-F378-4056-A654-5738F796D001}"/>
          </ac:spMkLst>
        </pc:spChg>
      </pc:sldChg>
      <pc:sldChg chg="modNotes">
        <pc:chgData name="Lien Demulder" userId="ebf50abb-a2b3-46ad-a271-2d7910bfb56b" providerId="ADAL" clId="{0B08C35D-A017-4AB8-99E2-DECF56D98A47}" dt="2021-01-26T13:18:29.565" v="7" actId="368"/>
        <pc:sldMkLst>
          <pc:docMk/>
          <pc:sldMk cId="828728554" sldId="500"/>
        </pc:sldMkLst>
      </pc:sldChg>
      <pc:sldChg chg="modNotes">
        <pc:chgData name="Lien Demulder" userId="ebf50abb-a2b3-46ad-a271-2d7910bfb56b" providerId="ADAL" clId="{0B08C35D-A017-4AB8-99E2-DECF56D98A47}" dt="2021-01-26T13:18:29.603" v="17" actId="368"/>
        <pc:sldMkLst>
          <pc:docMk/>
          <pc:sldMk cId="3907546426" sldId="511"/>
        </pc:sldMkLst>
      </pc:sldChg>
      <pc:sldChg chg="modNotes">
        <pc:chgData name="Lien Demulder" userId="ebf50abb-a2b3-46ad-a271-2d7910bfb56b" providerId="ADAL" clId="{0B08C35D-A017-4AB8-99E2-DECF56D98A47}" dt="2021-01-26T13:18:29.603" v="19" actId="368"/>
        <pc:sldMkLst>
          <pc:docMk/>
          <pc:sldMk cId="1734960996" sldId="524"/>
        </pc:sldMkLst>
      </pc:sldChg>
      <pc:sldChg chg="modNotes">
        <pc:chgData name="Lien Demulder" userId="ebf50abb-a2b3-46ad-a271-2d7910bfb56b" providerId="ADAL" clId="{0B08C35D-A017-4AB8-99E2-DECF56D98A47}" dt="2021-01-26T13:18:29.619" v="21" actId="368"/>
        <pc:sldMkLst>
          <pc:docMk/>
          <pc:sldMk cId="3561286710" sldId="571"/>
        </pc:sldMkLst>
      </pc:sldChg>
      <pc:sldChg chg="modNotes">
        <pc:chgData name="Lien Demulder" userId="ebf50abb-a2b3-46ad-a271-2d7910bfb56b" providerId="ADAL" clId="{0B08C35D-A017-4AB8-99E2-DECF56D98A47}" dt="2021-01-26T13:18:29.550" v="5" actId="368"/>
        <pc:sldMkLst>
          <pc:docMk/>
          <pc:sldMk cId="3965153961" sldId="594"/>
        </pc:sldMkLst>
      </pc:sldChg>
      <pc:sldChg chg="modNotes">
        <pc:chgData name="Lien Demulder" userId="ebf50abb-a2b3-46ad-a271-2d7910bfb56b" providerId="ADAL" clId="{0B08C35D-A017-4AB8-99E2-DECF56D98A47}" dt="2021-01-26T13:18:29.565" v="9" actId="368"/>
        <pc:sldMkLst>
          <pc:docMk/>
          <pc:sldMk cId="4175813746" sldId="636"/>
        </pc:sldMkLst>
      </pc:sldChg>
      <pc:sldChg chg="modNotes">
        <pc:chgData name="Lien Demulder" userId="ebf50abb-a2b3-46ad-a271-2d7910bfb56b" providerId="ADAL" clId="{0B08C35D-A017-4AB8-99E2-DECF56D98A47}" dt="2021-01-26T13:18:29.581" v="11" actId="368"/>
        <pc:sldMkLst>
          <pc:docMk/>
          <pc:sldMk cId="742148973" sldId="639"/>
        </pc:sldMkLst>
      </pc:sldChg>
      <pc:sldChg chg="modNotes">
        <pc:chgData name="Lien Demulder" userId="ebf50abb-a2b3-46ad-a271-2d7910bfb56b" providerId="ADAL" clId="{0B08C35D-A017-4AB8-99E2-DECF56D98A47}" dt="2021-01-26T13:18:29.587" v="13" actId="368"/>
        <pc:sldMkLst>
          <pc:docMk/>
          <pc:sldMk cId="330472660" sldId="648"/>
        </pc:sldMkLst>
      </pc:sldChg>
      <pc:sldChg chg="modNotes">
        <pc:chgData name="Lien Demulder" userId="ebf50abb-a2b3-46ad-a271-2d7910bfb56b" providerId="ADAL" clId="{0B08C35D-A017-4AB8-99E2-DECF56D98A47}" dt="2021-01-26T13:18:29.587" v="15" actId="368"/>
        <pc:sldMkLst>
          <pc:docMk/>
          <pc:sldMk cId="973118742" sldId="658"/>
        </pc:sldMkLst>
      </pc:sldChg>
      <pc:sldChg chg="modNotes">
        <pc:chgData name="Lien Demulder" userId="ebf50abb-a2b3-46ad-a271-2d7910bfb56b" providerId="ADAL" clId="{0B08C35D-A017-4AB8-99E2-DECF56D98A47}" dt="2021-01-26T13:18:29.550" v="3" actId="368"/>
        <pc:sldMkLst>
          <pc:docMk/>
          <pc:sldMk cId="1560092574" sldId="689"/>
        </pc:sldMkLst>
      </pc:sldChg>
      <pc:sldChg chg="modNotes">
        <pc:chgData name="Lien Demulder" userId="ebf50abb-a2b3-46ad-a271-2d7910bfb56b" providerId="ADAL" clId="{0B08C35D-A017-4AB8-99E2-DECF56D98A47}" dt="2021-01-26T13:18:29.619" v="23" actId="368"/>
        <pc:sldMkLst>
          <pc:docMk/>
          <pc:sldMk cId="1759804392" sldId="695"/>
        </pc:sldMkLst>
      </pc:sldChg>
      <pc:sldChg chg="modNotes">
        <pc:chgData name="Lien Demulder" userId="ebf50abb-a2b3-46ad-a271-2d7910bfb56b" providerId="ADAL" clId="{0B08C35D-A017-4AB8-99E2-DECF56D98A47}" dt="2021-01-26T13:18:29.634" v="25" actId="368"/>
        <pc:sldMkLst>
          <pc:docMk/>
          <pc:sldMk cId="3390510903" sldId="706"/>
        </pc:sldMkLst>
      </pc:sldChg>
      <pc:sldChg chg="modNotes">
        <pc:chgData name="Lien Demulder" userId="ebf50abb-a2b3-46ad-a271-2d7910bfb56b" providerId="ADAL" clId="{0B08C35D-A017-4AB8-99E2-DECF56D98A47}" dt="2021-01-26T13:18:29.650" v="31" actId="368"/>
        <pc:sldMkLst>
          <pc:docMk/>
          <pc:sldMk cId="2711519137" sldId="708"/>
        </pc:sldMkLst>
      </pc:sldChg>
      <pc:sldChg chg="modNotes">
        <pc:chgData name="Lien Demulder" userId="ebf50abb-a2b3-46ad-a271-2d7910bfb56b" providerId="ADAL" clId="{0B08C35D-A017-4AB8-99E2-DECF56D98A47}" dt="2021-01-26T13:18:29.634" v="27" actId="368"/>
        <pc:sldMkLst>
          <pc:docMk/>
          <pc:sldMk cId="1926499015" sldId="709"/>
        </pc:sldMkLst>
      </pc:sldChg>
      <pc:sldChg chg="modNotes">
        <pc:chgData name="Lien Demulder" userId="ebf50abb-a2b3-46ad-a271-2d7910bfb56b" providerId="ADAL" clId="{0B08C35D-A017-4AB8-99E2-DECF56D98A47}" dt="2021-01-26T13:18:29.650" v="29" actId="368"/>
        <pc:sldMkLst>
          <pc:docMk/>
          <pc:sldMk cId="4171617973" sldId="7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7020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r">
              <a:defRPr sz="1200"/>
            </a:lvl1pPr>
          </a:lstStyle>
          <a:p>
            <a:fld id="{BEFCDDA8-3F55-7F4D-A4F1-9C5AF149EDE2}" type="datetimeFigureOut">
              <a:rPr lang="nl-NL" smtClean="0"/>
              <a:t>26-1-2021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408982"/>
            <a:ext cx="2944283" cy="497019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r">
              <a:defRPr sz="1200"/>
            </a:lvl1pPr>
          </a:lstStyle>
          <a:p>
            <a:fld id="{457C453C-95E0-9D45-9B87-0D6D368C5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62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7020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r">
              <a:defRPr sz="1200"/>
            </a:lvl1pPr>
          </a:lstStyle>
          <a:p>
            <a:fld id="{2E0C9420-65FC-7C4A-99E6-13393531045E}" type="datetimeFigureOut"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6663"/>
            <a:ext cx="4457700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9" tIns="45645" rIns="91289" bIns="456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89" tIns="45645" rIns="91289" bIns="456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08982"/>
            <a:ext cx="2944283" cy="497019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r">
              <a:defRPr sz="1200"/>
            </a:lvl1pPr>
          </a:lstStyle>
          <a:p>
            <a:fld id="{3FC609A3-401C-5B48-B648-121C05C7A15C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83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52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71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89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20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5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81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312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83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25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35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24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C890E-5EE0-4486-882A-A17FC0EB970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6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278" indent="-285278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51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3-401C-5B48-B648-121C05C7A15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16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890E-5EE0-4486-882A-A17FC0EB970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935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890E-5EE0-4486-882A-A17FC0EB970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16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890E-5EE0-4486-882A-A17FC0EB9700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41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890E-5EE0-4486-882A-A17FC0EB970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406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890E-5EE0-4486-882A-A17FC0EB970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44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go Wit"/>
          <p:cNvSpPr>
            <a:spLocks noGrp="1"/>
          </p:cNvSpPr>
          <p:nvPr>
            <p:ph type="pic" sz="quarter" idx="10"/>
          </p:nvPr>
        </p:nvSpPr>
        <p:spPr>
          <a:xfrm>
            <a:off x="0" y="5078"/>
            <a:ext cx="9144000" cy="6852922"/>
          </a:xfrm>
          <a:custGeom>
            <a:avLst/>
            <a:gdLst>
              <a:gd name="connsiteX0" fmla="*/ 1143023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143023 h 6858000"/>
              <a:gd name="connsiteX8" fmla="*/ 1143023 w 9144000"/>
              <a:gd name="connsiteY8" fmla="*/ 0 h 6858000"/>
              <a:gd name="connsiteX0" fmla="*/ 1143023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0414 h 6858000"/>
              <a:gd name="connsiteX8" fmla="*/ 1143023 w 9144000"/>
              <a:gd name="connsiteY8" fmla="*/ 0 h 6858000"/>
              <a:gd name="connsiteX0" fmla="*/ 706605 w 9144000"/>
              <a:gd name="connsiteY0" fmla="*/ 1039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0414 h 6858000"/>
              <a:gd name="connsiteX8" fmla="*/ 706605 w 9144000"/>
              <a:gd name="connsiteY8" fmla="*/ 10391 h 6858000"/>
              <a:gd name="connsiteX0" fmla="*/ 706605 w 9144000"/>
              <a:gd name="connsiteY0" fmla="*/ 1039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706605 w 9144000"/>
              <a:gd name="connsiteY8" fmla="*/ 10391 h 6858000"/>
              <a:gd name="connsiteX0" fmla="*/ 676125 w 9144000"/>
              <a:gd name="connsiteY0" fmla="*/ 531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676125 w 9144000"/>
              <a:gd name="connsiteY8" fmla="*/ 5311 h 6858000"/>
              <a:gd name="connsiteX0" fmla="*/ 676125 w 9144000"/>
              <a:gd name="connsiteY0" fmla="*/ 531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676125 w 9144000"/>
              <a:gd name="connsiteY8" fmla="*/ 5311 h 6858000"/>
              <a:gd name="connsiteX0" fmla="*/ 676125 w 9144000"/>
              <a:gd name="connsiteY0" fmla="*/ 69839 h 6922528"/>
              <a:gd name="connsiteX1" fmla="*/ 1168400 w 9144000"/>
              <a:gd name="connsiteY1" fmla="*/ 135648 h 6922528"/>
              <a:gd name="connsiteX2" fmla="*/ 8000977 w 9144000"/>
              <a:gd name="connsiteY2" fmla="*/ 64528 h 6922528"/>
              <a:gd name="connsiteX3" fmla="*/ 9144000 w 9144000"/>
              <a:gd name="connsiteY3" fmla="*/ 1207551 h 6922528"/>
              <a:gd name="connsiteX4" fmla="*/ 9144000 w 9144000"/>
              <a:gd name="connsiteY4" fmla="*/ 6922528 h 6922528"/>
              <a:gd name="connsiteX5" fmla="*/ 9144000 w 9144000"/>
              <a:gd name="connsiteY5" fmla="*/ 6922528 h 6922528"/>
              <a:gd name="connsiteX6" fmla="*/ 0 w 9144000"/>
              <a:gd name="connsiteY6" fmla="*/ 6922528 h 6922528"/>
              <a:gd name="connsiteX7" fmla="*/ 0 w 9144000"/>
              <a:gd name="connsiteY7" fmla="*/ 6922528 h 6922528"/>
              <a:gd name="connsiteX8" fmla="*/ 5080 w 9144000"/>
              <a:gd name="connsiteY8" fmla="*/ 69862 h 6922528"/>
              <a:gd name="connsiteX9" fmla="*/ 676125 w 9144000"/>
              <a:gd name="connsiteY9" fmla="*/ 69839 h 6922528"/>
              <a:gd name="connsiteX0" fmla="*/ 676125 w 9144000"/>
              <a:gd name="connsiteY0" fmla="*/ 69839 h 6922528"/>
              <a:gd name="connsiteX1" fmla="*/ 1168400 w 9144000"/>
              <a:gd name="connsiteY1" fmla="*/ 135648 h 6922528"/>
              <a:gd name="connsiteX2" fmla="*/ 8000977 w 9144000"/>
              <a:gd name="connsiteY2" fmla="*/ 64528 h 6922528"/>
              <a:gd name="connsiteX3" fmla="*/ 9144000 w 9144000"/>
              <a:gd name="connsiteY3" fmla="*/ 1207551 h 6922528"/>
              <a:gd name="connsiteX4" fmla="*/ 9144000 w 9144000"/>
              <a:gd name="connsiteY4" fmla="*/ 6922528 h 6922528"/>
              <a:gd name="connsiteX5" fmla="*/ 9144000 w 9144000"/>
              <a:gd name="connsiteY5" fmla="*/ 6922528 h 6922528"/>
              <a:gd name="connsiteX6" fmla="*/ 0 w 9144000"/>
              <a:gd name="connsiteY6" fmla="*/ 6922528 h 6922528"/>
              <a:gd name="connsiteX7" fmla="*/ 0 w 9144000"/>
              <a:gd name="connsiteY7" fmla="*/ 6922528 h 6922528"/>
              <a:gd name="connsiteX8" fmla="*/ 5080 w 9144000"/>
              <a:gd name="connsiteY8" fmla="*/ 69862 h 6922528"/>
              <a:gd name="connsiteX9" fmla="*/ 676125 w 9144000"/>
              <a:gd name="connsiteY9" fmla="*/ 69839 h 6922528"/>
              <a:gd name="connsiteX0" fmla="*/ 676125 w 9144000"/>
              <a:gd name="connsiteY0" fmla="*/ 69066 h 6921755"/>
              <a:gd name="connsiteX1" fmla="*/ 1168400 w 9144000"/>
              <a:gd name="connsiteY1" fmla="*/ 134875 h 6921755"/>
              <a:gd name="connsiteX2" fmla="*/ 8000977 w 9144000"/>
              <a:gd name="connsiteY2" fmla="*/ 63755 h 6921755"/>
              <a:gd name="connsiteX3" fmla="*/ 9144000 w 9144000"/>
              <a:gd name="connsiteY3" fmla="*/ 1206778 h 6921755"/>
              <a:gd name="connsiteX4" fmla="*/ 9144000 w 9144000"/>
              <a:gd name="connsiteY4" fmla="*/ 6921755 h 6921755"/>
              <a:gd name="connsiteX5" fmla="*/ 9144000 w 9144000"/>
              <a:gd name="connsiteY5" fmla="*/ 6921755 h 6921755"/>
              <a:gd name="connsiteX6" fmla="*/ 0 w 9144000"/>
              <a:gd name="connsiteY6" fmla="*/ 6921755 h 6921755"/>
              <a:gd name="connsiteX7" fmla="*/ 0 w 9144000"/>
              <a:gd name="connsiteY7" fmla="*/ 6921755 h 6921755"/>
              <a:gd name="connsiteX8" fmla="*/ 5080 w 9144000"/>
              <a:gd name="connsiteY8" fmla="*/ 69089 h 6921755"/>
              <a:gd name="connsiteX9" fmla="*/ 676125 w 9144000"/>
              <a:gd name="connsiteY9" fmla="*/ 69066 h 6921755"/>
              <a:gd name="connsiteX0" fmla="*/ 676125 w 9144000"/>
              <a:gd name="connsiteY0" fmla="*/ 30428 h 6883117"/>
              <a:gd name="connsiteX1" fmla="*/ 1148080 w 9144000"/>
              <a:gd name="connsiteY1" fmla="*/ 675357 h 6883117"/>
              <a:gd name="connsiteX2" fmla="*/ 8000977 w 9144000"/>
              <a:gd name="connsiteY2" fmla="*/ 25117 h 6883117"/>
              <a:gd name="connsiteX3" fmla="*/ 9144000 w 9144000"/>
              <a:gd name="connsiteY3" fmla="*/ 1168140 h 6883117"/>
              <a:gd name="connsiteX4" fmla="*/ 9144000 w 9144000"/>
              <a:gd name="connsiteY4" fmla="*/ 6883117 h 6883117"/>
              <a:gd name="connsiteX5" fmla="*/ 9144000 w 9144000"/>
              <a:gd name="connsiteY5" fmla="*/ 6883117 h 6883117"/>
              <a:gd name="connsiteX6" fmla="*/ 0 w 9144000"/>
              <a:gd name="connsiteY6" fmla="*/ 6883117 h 6883117"/>
              <a:gd name="connsiteX7" fmla="*/ 0 w 9144000"/>
              <a:gd name="connsiteY7" fmla="*/ 6883117 h 6883117"/>
              <a:gd name="connsiteX8" fmla="*/ 5080 w 9144000"/>
              <a:gd name="connsiteY8" fmla="*/ 30451 h 6883117"/>
              <a:gd name="connsiteX9" fmla="*/ 676125 w 9144000"/>
              <a:gd name="connsiteY9" fmla="*/ 30428 h 6883117"/>
              <a:gd name="connsiteX0" fmla="*/ 676125 w 9144000"/>
              <a:gd name="connsiteY0" fmla="*/ 30428 h 6883117"/>
              <a:gd name="connsiteX1" fmla="*/ 1148080 w 9144000"/>
              <a:gd name="connsiteY1" fmla="*/ 675357 h 6883117"/>
              <a:gd name="connsiteX2" fmla="*/ 8000977 w 9144000"/>
              <a:gd name="connsiteY2" fmla="*/ 25117 h 6883117"/>
              <a:gd name="connsiteX3" fmla="*/ 9144000 w 9144000"/>
              <a:gd name="connsiteY3" fmla="*/ 1168140 h 6883117"/>
              <a:gd name="connsiteX4" fmla="*/ 9144000 w 9144000"/>
              <a:gd name="connsiteY4" fmla="*/ 6883117 h 6883117"/>
              <a:gd name="connsiteX5" fmla="*/ 9144000 w 9144000"/>
              <a:gd name="connsiteY5" fmla="*/ 6883117 h 6883117"/>
              <a:gd name="connsiteX6" fmla="*/ 0 w 9144000"/>
              <a:gd name="connsiteY6" fmla="*/ 6883117 h 6883117"/>
              <a:gd name="connsiteX7" fmla="*/ 0 w 9144000"/>
              <a:gd name="connsiteY7" fmla="*/ 6883117 h 6883117"/>
              <a:gd name="connsiteX8" fmla="*/ 5080 w 9144000"/>
              <a:gd name="connsiteY8" fmla="*/ 30451 h 6883117"/>
              <a:gd name="connsiteX9" fmla="*/ 676125 w 9144000"/>
              <a:gd name="connsiteY9" fmla="*/ 30428 h 6883117"/>
              <a:gd name="connsiteX0" fmla="*/ 676125 w 9144000"/>
              <a:gd name="connsiteY0" fmla="*/ 18382 h 6871071"/>
              <a:gd name="connsiteX1" fmla="*/ 680720 w 9144000"/>
              <a:gd name="connsiteY1" fmla="*/ 1542151 h 6871071"/>
              <a:gd name="connsiteX2" fmla="*/ 8000977 w 9144000"/>
              <a:gd name="connsiteY2" fmla="*/ 13071 h 6871071"/>
              <a:gd name="connsiteX3" fmla="*/ 9144000 w 9144000"/>
              <a:gd name="connsiteY3" fmla="*/ 1156094 h 6871071"/>
              <a:gd name="connsiteX4" fmla="*/ 9144000 w 9144000"/>
              <a:gd name="connsiteY4" fmla="*/ 6871071 h 6871071"/>
              <a:gd name="connsiteX5" fmla="*/ 9144000 w 9144000"/>
              <a:gd name="connsiteY5" fmla="*/ 6871071 h 6871071"/>
              <a:gd name="connsiteX6" fmla="*/ 0 w 9144000"/>
              <a:gd name="connsiteY6" fmla="*/ 6871071 h 6871071"/>
              <a:gd name="connsiteX7" fmla="*/ 0 w 9144000"/>
              <a:gd name="connsiteY7" fmla="*/ 6871071 h 6871071"/>
              <a:gd name="connsiteX8" fmla="*/ 5080 w 9144000"/>
              <a:gd name="connsiteY8" fmla="*/ 18405 h 6871071"/>
              <a:gd name="connsiteX9" fmla="*/ 676125 w 9144000"/>
              <a:gd name="connsiteY9" fmla="*/ 18382 h 6871071"/>
              <a:gd name="connsiteX0" fmla="*/ 676125 w 9144000"/>
              <a:gd name="connsiteY0" fmla="*/ 23439 h 6876128"/>
              <a:gd name="connsiteX1" fmla="*/ 680720 w 9144000"/>
              <a:gd name="connsiteY1" fmla="*/ 1547208 h 6876128"/>
              <a:gd name="connsiteX2" fmla="*/ 4561840 w 9144000"/>
              <a:gd name="connsiteY2" fmla="*/ 536288 h 6876128"/>
              <a:gd name="connsiteX3" fmla="*/ 8000977 w 9144000"/>
              <a:gd name="connsiteY3" fmla="*/ 18128 h 6876128"/>
              <a:gd name="connsiteX4" fmla="*/ 9144000 w 9144000"/>
              <a:gd name="connsiteY4" fmla="*/ 1161151 h 6876128"/>
              <a:gd name="connsiteX5" fmla="*/ 9144000 w 9144000"/>
              <a:gd name="connsiteY5" fmla="*/ 6876128 h 6876128"/>
              <a:gd name="connsiteX6" fmla="*/ 9144000 w 9144000"/>
              <a:gd name="connsiteY6" fmla="*/ 6876128 h 6876128"/>
              <a:gd name="connsiteX7" fmla="*/ 0 w 9144000"/>
              <a:gd name="connsiteY7" fmla="*/ 6876128 h 6876128"/>
              <a:gd name="connsiteX8" fmla="*/ 0 w 9144000"/>
              <a:gd name="connsiteY8" fmla="*/ 6876128 h 6876128"/>
              <a:gd name="connsiteX9" fmla="*/ 5080 w 9144000"/>
              <a:gd name="connsiteY9" fmla="*/ 23462 h 6876128"/>
              <a:gd name="connsiteX10" fmla="*/ 676125 w 9144000"/>
              <a:gd name="connsiteY10" fmla="*/ 23439 h 6876128"/>
              <a:gd name="connsiteX0" fmla="*/ 676125 w 9144000"/>
              <a:gd name="connsiteY0" fmla="*/ 23439 h 6876128"/>
              <a:gd name="connsiteX1" fmla="*/ 680720 w 9144000"/>
              <a:gd name="connsiteY1" fmla="*/ 1547208 h 6876128"/>
              <a:gd name="connsiteX2" fmla="*/ 4561840 w 9144000"/>
              <a:gd name="connsiteY2" fmla="*/ 536288 h 6876128"/>
              <a:gd name="connsiteX3" fmla="*/ 8000977 w 9144000"/>
              <a:gd name="connsiteY3" fmla="*/ 18128 h 6876128"/>
              <a:gd name="connsiteX4" fmla="*/ 9144000 w 9144000"/>
              <a:gd name="connsiteY4" fmla="*/ 1161151 h 6876128"/>
              <a:gd name="connsiteX5" fmla="*/ 9144000 w 9144000"/>
              <a:gd name="connsiteY5" fmla="*/ 6876128 h 6876128"/>
              <a:gd name="connsiteX6" fmla="*/ 9144000 w 9144000"/>
              <a:gd name="connsiteY6" fmla="*/ 6876128 h 6876128"/>
              <a:gd name="connsiteX7" fmla="*/ 0 w 9144000"/>
              <a:gd name="connsiteY7" fmla="*/ 6876128 h 6876128"/>
              <a:gd name="connsiteX8" fmla="*/ 0 w 9144000"/>
              <a:gd name="connsiteY8" fmla="*/ 6876128 h 6876128"/>
              <a:gd name="connsiteX9" fmla="*/ 5080 w 9144000"/>
              <a:gd name="connsiteY9" fmla="*/ 23462 h 6876128"/>
              <a:gd name="connsiteX10" fmla="*/ 676125 w 9144000"/>
              <a:gd name="connsiteY10" fmla="*/ 23439 h 6876128"/>
              <a:gd name="connsiteX0" fmla="*/ 676125 w 9144000"/>
              <a:gd name="connsiteY0" fmla="*/ 17077 h 6869766"/>
              <a:gd name="connsiteX1" fmla="*/ 680720 w 9144000"/>
              <a:gd name="connsiteY1" fmla="*/ 1540846 h 6869766"/>
              <a:gd name="connsiteX2" fmla="*/ 4561840 w 9144000"/>
              <a:gd name="connsiteY2" fmla="*/ 529926 h 6869766"/>
              <a:gd name="connsiteX3" fmla="*/ 8000977 w 9144000"/>
              <a:gd name="connsiteY3" fmla="*/ 11766 h 6869766"/>
              <a:gd name="connsiteX4" fmla="*/ 9144000 w 9144000"/>
              <a:gd name="connsiteY4" fmla="*/ 1154789 h 6869766"/>
              <a:gd name="connsiteX5" fmla="*/ 9144000 w 9144000"/>
              <a:gd name="connsiteY5" fmla="*/ 6869766 h 6869766"/>
              <a:gd name="connsiteX6" fmla="*/ 9144000 w 9144000"/>
              <a:gd name="connsiteY6" fmla="*/ 6869766 h 6869766"/>
              <a:gd name="connsiteX7" fmla="*/ 0 w 9144000"/>
              <a:gd name="connsiteY7" fmla="*/ 6869766 h 6869766"/>
              <a:gd name="connsiteX8" fmla="*/ 0 w 9144000"/>
              <a:gd name="connsiteY8" fmla="*/ 6869766 h 6869766"/>
              <a:gd name="connsiteX9" fmla="*/ 5080 w 9144000"/>
              <a:gd name="connsiteY9" fmla="*/ 17100 h 6869766"/>
              <a:gd name="connsiteX10" fmla="*/ 676125 w 9144000"/>
              <a:gd name="connsiteY10" fmla="*/ 17077 h 6869766"/>
              <a:gd name="connsiteX0" fmla="*/ 676125 w 9144000"/>
              <a:gd name="connsiteY0" fmla="*/ 8482 h 6861171"/>
              <a:gd name="connsiteX1" fmla="*/ 680720 w 9144000"/>
              <a:gd name="connsiteY1" fmla="*/ 1532251 h 6861171"/>
              <a:gd name="connsiteX2" fmla="*/ 4572000 w 9144000"/>
              <a:gd name="connsiteY2" fmla="*/ 2395851 h 6861171"/>
              <a:gd name="connsiteX3" fmla="*/ 8000977 w 9144000"/>
              <a:gd name="connsiteY3" fmla="*/ 3171 h 6861171"/>
              <a:gd name="connsiteX4" fmla="*/ 9144000 w 9144000"/>
              <a:gd name="connsiteY4" fmla="*/ 1146194 h 6861171"/>
              <a:gd name="connsiteX5" fmla="*/ 9144000 w 9144000"/>
              <a:gd name="connsiteY5" fmla="*/ 6861171 h 6861171"/>
              <a:gd name="connsiteX6" fmla="*/ 9144000 w 9144000"/>
              <a:gd name="connsiteY6" fmla="*/ 6861171 h 6861171"/>
              <a:gd name="connsiteX7" fmla="*/ 0 w 9144000"/>
              <a:gd name="connsiteY7" fmla="*/ 6861171 h 6861171"/>
              <a:gd name="connsiteX8" fmla="*/ 0 w 9144000"/>
              <a:gd name="connsiteY8" fmla="*/ 6861171 h 6861171"/>
              <a:gd name="connsiteX9" fmla="*/ 5080 w 9144000"/>
              <a:gd name="connsiteY9" fmla="*/ 8505 h 6861171"/>
              <a:gd name="connsiteX10" fmla="*/ 676125 w 9144000"/>
              <a:gd name="connsiteY10" fmla="*/ 8482 h 6861171"/>
              <a:gd name="connsiteX0" fmla="*/ 676125 w 9144000"/>
              <a:gd name="connsiteY0" fmla="*/ 5311 h 6858000"/>
              <a:gd name="connsiteX1" fmla="*/ 680720 w 9144000"/>
              <a:gd name="connsiteY1" fmla="*/ 1529080 h 6858000"/>
              <a:gd name="connsiteX2" fmla="*/ 4572000 w 9144000"/>
              <a:gd name="connsiteY2" fmla="*/ 2392680 h 6858000"/>
              <a:gd name="connsiteX3" fmla="*/ 8000977 w 9144000"/>
              <a:gd name="connsiteY3" fmla="*/ 0 h 6858000"/>
              <a:gd name="connsiteX4" fmla="*/ 9144000 w 9144000"/>
              <a:gd name="connsiteY4" fmla="*/ 1143023 h 6858000"/>
              <a:gd name="connsiteX5" fmla="*/ 9144000 w 9144000"/>
              <a:gd name="connsiteY5" fmla="*/ 685800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6858000 h 6858000"/>
              <a:gd name="connsiteX9" fmla="*/ 5080 w 9144000"/>
              <a:gd name="connsiteY9" fmla="*/ 5334 h 6858000"/>
              <a:gd name="connsiteX10" fmla="*/ 676125 w 9144000"/>
              <a:gd name="connsiteY10" fmla="*/ 5311 h 6858000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9144000 w 9144000"/>
              <a:gd name="connsiteY4" fmla="*/ 1137712 h 6852689"/>
              <a:gd name="connsiteX5" fmla="*/ 9144000 w 9144000"/>
              <a:gd name="connsiteY5" fmla="*/ 6852689 h 6852689"/>
              <a:gd name="connsiteX6" fmla="*/ 9144000 w 9144000"/>
              <a:gd name="connsiteY6" fmla="*/ 6852689 h 6852689"/>
              <a:gd name="connsiteX7" fmla="*/ 0 w 9144000"/>
              <a:gd name="connsiteY7" fmla="*/ 6852689 h 6852689"/>
              <a:gd name="connsiteX8" fmla="*/ 0 w 9144000"/>
              <a:gd name="connsiteY8" fmla="*/ 6852689 h 6852689"/>
              <a:gd name="connsiteX9" fmla="*/ 5080 w 9144000"/>
              <a:gd name="connsiteY9" fmla="*/ 23 h 6852689"/>
              <a:gd name="connsiteX10" fmla="*/ 676125 w 9144000"/>
              <a:gd name="connsiteY10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9144000 w 9144000"/>
              <a:gd name="connsiteY4" fmla="*/ 1137712 h 6852689"/>
              <a:gd name="connsiteX5" fmla="*/ 9144000 w 9144000"/>
              <a:gd name="connsiteY5" fmla="*/ 6852689 h 6852689"/>
              <a:gd name="connsiteX6" fmla="*/ 9144000 w 9144000"/>
              <a:gd name="connsiteY6" fmla="*/ 6852689 h 6852689"/>
              <a:gd name="connsiteX7" fmla="*/ 0 w 9144000"/>
              <a:gd name="connsiteY7" fmla="*/ 6852689 h 6852689"/>
              <a:gd name="connsiteX8" fmla="*/ 0 w 9144000"/>
              <a:gd name="connsiteY8" fmla="*/ 6852689 h 6852689"/>
              <a:gd name="connsiteX9" fmla="*/ 5080 w 9144000"/>
              <a:gd name="connsiteY9" fmla="*/ 23 h 6852689"/>
              <a:gd name="connsiteX10" fmla="*/ 676125 w 9144000"/>
              <a:gd name="connsiteY10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5312 h 6858001"/>
              <a:gd name="connsiteX1" fmla="*/ 680720 w 9144000"/>
              <a:gd name="connsiteY1" fmla="*/ 1529081 h 6858001"/>
              <a:gd name="connsiteX2" fmla="*/ 4572000 w 9144000"/>
              <a:gd name="connsiteY2" fmla="*/ 2392681 h 6858001"/>
              <a:gd name="connsiteX3" fmla="*/ 8493737 w 9144000"/>
              <a:gd name="connsiteY3" fmla="*/ 1508761 h 6858001"/>
              <a:gd name="connsiteX4" fmla="*/ 8488680 w 9144000"/>
              <a:gd name="connsiteY4" fmla="*/ 0 h 6858001"/>
              <a:gd name="connsiteX5" fmla="*/ 9144000 w 9144000"/>
              <a:gd name="connsiteY5" fmla="*/ 1143024 h 6858001"/>
              <a:gd name="connsiteX6" fmla="*/ 9144000 w 9144000"/>
              <a:gd name="connsiteY6" fmla="*/ 6858001 h 6858001"/>
              <a:gd name="connsiteX7" fmla="*/ 9144000 w 9144000"/>
              <a:gd name="connsiteY7" fmla="*/ 6858001 h 6858001"/>
              <a:gd name="connsiteX8" fmla="*/ 0 w 9144000"/>
              <a:gd name="connsiteY8" fmla="*/ 6858001 h 6858001"/>
              <a:gd name="connsiteX9" fmla="*/ 0 w 9144000"/>
              <a:gd name="connsiteY9" fmla="*/ 6858001 h 6858001"/>
              <a:gd name="connsiteX10" fmla="*/ 5080 w 9144000"/>
              <a:gd name="connsiteY10" fmla="*/ 5335 h 6858001"/>
              <a:gd name="connsiteX11" fmla="*/ 676125 w 9144000"/>
              <a:gd name="connsiteY11" fmla="*/ 5312 h 6858001"/>
              <a:gd name="connsiteX0" fmla="*/ 676125 w 9144000"/>
              <a:gd name="connsiteY0" fmla="*/ 5312 h 6858001"/>
              <a:gd name="connsiteX1" fmla="*/ 680720 w 9144000"/>
              <a:gd name="connsiteY1" fmla="*/ 1529081 h 6858001"/>
              <a:gd name="connsiteX2" fmla="*/ 4572000 w 9144000"/>
              <a:gd name="connsiteY2" fmla="*/ 2392681 h 6858001"/>
              <a:gd name="connsiteX3" fmla="*/ 8493737 w 9144000"/>
              <a:gd name="connsiteY3" fmla="*/ 1508761 h 6858001"/>
              <a:gd name="connsiteX4" fmla="*/ 8488680 w 9144000"/>
              <a:gd name="connsiteY4" fmla="*/ 0 h 6858001"/>
              <a:gd name="connsiteX5" fmla="*/ 9144000 w 9144000"/>
              <a:gd name="connsiteY5" fmla="*/ 1143024 h 6858001"/>
              <a:gd name="connsiteX6" fmla="*/ 9144000 w 9144000"/>
              <a:gd name="connsiteY6" fmla="*/ 6858001 h 6858001"/>
              <a:gd name="connsiteX7" fmla="*/ 9144000 w 9144000"/>
              <a:gd name="connsiteY7" fmla="*/ 6858001 h 6858001"/>
              <a:gd name="connsiteX8" fmla="*/ 0 w 9144000"/>
              <a:gd name="connsiteY8" fmla="*/ 6858001 h 6858001"/>
              <a:gd name="connsiteX9" fmla="*/ 0 w 9144000"/>
              <a:gd name="connsiteY9" fmla="*/ 6858001 h 6858001"/>
              <a:gd name="connsiteX10" fmla="*/ 5080 w 9144000"/>
              <a:gd name="connsiteY10" fmla="*/ 5335 h 6858001"/>
              <a:gd name="connsiteX11" fmla="*/ 676125 w 9144000"/>
              <a:gd name="connsiteY11" fmla="*/ 5312 h 6858001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498840 w 9144000"/>
              <a:gd name="connsiteY4" fmla="*/ 484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498840 w 9144000"/>
              <a:gd name="connsiteY4" fmla="*/ 484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401 h 6853090"/>
              <a:gd name="connsiteX1" fmla="*/ 680720 w 9144000"/>
              <a:gd name="connsiteY1" fmla="*/ 1524170 h 6853090"/>
              <a:gd name="connsiteX2" fmla="*/ 4572000 w 9144000"/>
              <a:gd name="connsiteY2" fmla="*/ 2387770 h 6853090"/>
              <a:gd name="connsiteX3" fmla="*/ 8493737 w 9144000"/>
              <a:gd name="connsiteY3" fmla="*/ 1503850 h 6853090"/>
              <a:gd name="connsiteX4" fmla="*/ 8498840 w 9144000"/>
              <a:gd name="connsiteY4" fmla="*/ 5249 h 6853090"/>
              <a:gd name="connsiteX5" fmla="*/ 9144000 w 9144000"/>
              <a:gd name="connsiteY5" fmla="*/ 5273 h 6853090"/>
              <a:gd name="connsiteX6" fmla="*/ 9144000 w 9144000"/>
              <a:gd name="connsiteY6" fmla="*/ 6853090 h 6853090"/>
              <a:gd name="connsiteX7" fmla="*/ 9144000 w 9144000"/>
              <a:gd name="connsiteY7" fmla="*/ 6853090 h 6853090"/>
              <a:gd name="connsiteX8" fmla="*/ 0 w 9144000"/>
              <a:gd name="connsiteY8" fmla="*/ 6853090 h 6853090"/>
              <a:gd name="connsiteX9" fmla="*/ 0 w 9144000"/>
              <a:gd name="connsiteY9" fmla="*/ 6853090 h 6853090"/>
              <a:gd name="connsiteX10" fmla="*/ 5080 w 9144000"/>
              <a:gd name="connsiteY10" fmla="*/ 424 h 6853090"/>
              <a:gd name="connsiteX11" fmla="*/ 676125 w 9144000"/>
              <a:gd name="connsiteY11" fmla="*/ 401 h 6853090"/>
              <a:gd name="connsiteX0" fmla="*/ 676125 w 9144000"/>
              <a:gd name="connsiteY0" fmla="*/ 233 h 6852922"/>
              <a:gd name="connsiteX1" fmla="*/ 680720 w 9144000"/>
              <a:gd name="connsiteY1" fmla="*/ 1524002 h 6852922"/>
              <a:gd name="connsiteX2" fmla="*/ 4572000 w 9144000"/>
              <a:gd name="connsiteY2" fmla="*/ 2387602 h 6852922"/>
              <a:gd name="connsiteX3" fmla="*/ 8493737 w 9144000"/>
              <a:gd name="connsiteY3" fmla="*/ 1503682 h 6852922"/>
              <a:gd name="connsiteX4" fmla="*/ 8498840 w 9144000"/>
              <a:gd name="connsiteY4" fmla="*/ 1 h 6852922"/>
              <a:gd name="connsiteX5" fmla="*/ 9144000 w 9144000"/>
              <a:gd name="connsiteY5" fmla="*/ 5105 h 6852922"/>
              <a:gd name="connsiteX6" fmla="*/ 9144000 w 9144000"/>
              <a:gd name="connsiteY6" fmla="*/ 6852922 h 6852922"/>
              <a:gd name="connsiteX7" fmla="*/ 9144000 w 9144000"/>
              <a:gd name="connsiteY7" fmla="*/ 6852922 h 6852922"/>
              <a:gd name="connsiteX8" fmla="*/ 0 w 9144000"/>
              <a:gd name="connsiteY8" fmla="*/ 6852922 h 6852922"/>
              <a:gd name="connsiteX9" fmla="*/ 0 w 9144000"/>
              <a:gd name="connsiteY9" fmla="*/ 6852922 h 6852922"/>
              <a:gd name="connsiteX10" fmla="*/ 5080 w 9144000"/>
              <a:gd name="connsiteY10" fmla="*/ 256 h 6852922"/>
              <a:gd name="connsiteX11" fmla="*/ 676125 w 9144000"/>
              <a:gd name="connsiteY11" fmla="*/ 233 h 685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2922">
                <a:moveTo>
                  <a:pt x="676125" y="233"/>
                </a:moveTo>
                <a:cubicBezTo>
                  <a:pt x="692212" y="1037"/>
                  <a:pt x="684191" y="1519807"/>
                  <a:pt x="680720" y="1524002"/>
                </a:cubicBezTo>
                <a:cubicBezTo>
                  <a:pt x="1328339" y="1609477"/>
                  <a:pt x="4581317" y="2388449"/>
                  <a:pt x="4572000" y="2387602"/>
                </a:cubicBezTo>
                <a:cubicBezTo>
                  <a:pt x="4577923" y="2386755"/>
                  <a:pt x="8497124" y="1506218"/>
                  <a:pt x="8493737" y="1503682"/>
                </a:cubicBezTo>
                <a:cubicBezTo>
                  <a:pt x="8502204" y="1504529"/>
                  <a:pt x="8512383" y="-3"/>
                  <a:pt x="8498840" y="1"/>
                </a:cubicBezTo>
                <a:lnTo>
                  <a:pt x="9144000" y="5105"/>
                </a:lnTo>
                <a:lnTo>
                  <a:pt x="9144000" y="6852922"/>
                </a:lnTo>
                <a:lnTo>
                  <a:pt x="9144000" y="6852922"/>
                </a:lnTo>
                <a:lnTo>
                  <a:pt x="0" y="6852922"/>
                </a:lnTo>
                <a:lnTo>
                  <a:pt x="0" y="6852922"/>
                </a:lnTo>
                <a:cubicBezTo>
                  <a:pt x="1693" y="4568700"/>
                  <a:pt x="3387" y="2284478"/>
                  <a:pt x="5080" y="256"/>
                </a:cubicBezTo>
                <a:lnTo>
                  <a:pt x="676125" y="23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812087" cy="1520825"/>
          </a:xfrm>
        </p:spPr>
        <p:txBody>
          <a:bodyPr tIns="468000" anchor="ctr">
            <a:noAutofit/>
          </a:bodyPr>
          <a:lstStyle>
            <a:lvl1pPr algn="ctr">
              <a:lnSpc>
                <a:spcPct val="80000"/>
              </a:lnSpc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Achtergrond_beeld"/>
          <p:cNvSpPr>
            <a:spLocks noGrp="1"/>
          </p:cNvSpPr>
          <p:nvPr>
            <p:ph type="pic" sz="quarter" idx="11"/>
          </p:nvPr>
        </p:nvSpPr>
        <p:spPr>
          <a:xfrm>
            <a:off x="7679605" y="5423478"/>
            <a:ext cx="1188000" cy="11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8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  <p15:guide id="3" orient="horz" pos="958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  <p15:guide id="5" pos="431" userDrawn="1">
          <p15:clr>
            <a:srgbClr val="FBAE40"/>
          </p15:clr>
        </p15:guide>
        <p15:guide id="6" pos="53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6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4" b="49876"/>
          <a:stretch/>
        </p:blipFill>
        <p:spPr>
          <a:xfrm>
            <a:off x="0" y="3347"/>
            <a:ext cx="9144000" cy="11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8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6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4" b="49876"/>
          <a:stretch/>
        </p:blipFill>
        <p:spPr>
          <a:xfrm>
            <a:off x="0" y="3347"/>
            <a:ext cx="9144000" cy="11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6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go Wit"/>
          <p:cNvSpPr>
            <a:spLocks noGrp="1"/>
          </p:cNvSpPr>
          <p:nvPr>
            <p:ph type="pic" sz="quarter" idx="10"/>
          </p:nvPr>
        </p:nvSpPr>
        <p:spPr>
          <a:xfrm>
            <a:off x="0" y="5078"/>
            <a:ext cx="9144000" cy="6852922"/>
          </a:xfrm>
          <a:custGeom>
            <a:avLst/>
            <a:gdLst>
              <a:gd name="connsiteX0" fmla="*/ 1143023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143023 h 6858000"/>
              <a:gd name="connsiteX8" fmla="*/ 1143023 w 9144000"/>
              <a:gd name="connsiteY8" fmla="*/ 0 h 6858000"/>
              <a:gd name="connsiteX0" fmla="*/ 1143023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0414 h 6858000"/>
              <a:gd name="connsiteX8" fmla="*/ 1143023 w 9144000"/>
              <a:gd name="connsiteY8" fmla="*/ 0 h 6858000"/>
              <a:gd name="connsiteX0" fmla="*/ 706605 w 9144000"/>
              <a:gd name="connsiteY0" fmla="*/ 1039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10414 h 6858000"/>
              <a:gd name="connsiteX8" fmla="*/ 706605 w 9144000"/>
              <a:gd name="connsiteY8" fmla="*/ 10391 h 6858000"/>
              <a:gd name="connsiteX0" fmla="*/ 706605 w 9144000"/>
              <a:gd name="connsiteY0" fmla="*/ 1039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706605 w 9144000"/>
              <a:gd name="connsiteY8" fmla="*/ 10391 h 6858000"/>
              <a:gd name="connsiteX0" fmla="*/ 676125 w 9144000"/>
              <a:gd name="connsiteY0" fmla="*/ 531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676125 w 9144000"/>
              <a:gd name="connsiteY8" fmla="*/ 5311 h 6858000"/>
              <a:gd name="connsiteX0" fmla="*/ 676125 w 9144000"/>
              <a:gd name="connsiteY0" fmla="*/ 5311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6858000 h 6858000"/>
              <a:gd name="connsiteX7" fmla="*/ 5080 w 9144000"/>
              <a:gd name="connsiteY7" fmla="*/ 5334 h 6858000"/>
              <a:gd name="connsiteX8" fmla="*/ 676125 w 9144000"/>
              <a:gd name="connsiteY8" fmla="*/ 5311 h 6858000"/>
              <a:gd name="connsiteX0" fmla="*/ 676125 w 9144000"/>
              <a:gd name="connsiteY0" fmla="*/ 69839 h 6922528"/>
              <a:gd name="connsiteX1" fmla="*/ 1168400 w 9144000"/>
              <a:gd name="connsiteY1" fmla="*/ 135648 h 6922528"/>
              <a:gd name="connsiteX2" fmla="*/ 8000977 w 9144000"/>
              <a:gd name="connsiteY2" fmla="*/ 64528 h 6922528"/>
              <a:gd name="connsiteX3" fmla="*/ 9144000 w 9144000"/>
              <a:gd name="connsiteY3" fmla="*/ 1207551 h 6922528"/>
              <a:gd name="connsiteX4" fmla="*/ 9144000 w 9144000"/>
              <a:gd name="connsiteY4" fmla="*/ 6922528 h 6922528"/>
              <a:gd name="connsiteX5" fmla="*/ 9144000 w 9144000"/>
              <a:gd name="connsiteY5" fmla="*/ 6922528 h 6922528"/>
              <a:gd name="connsiteX6" fmla="*/ 0 w 9144000"/>
              <a:gd name="connsiteY6" fmla="*/ 6922528 h 6922528"/>
              <a:gd name="connsiteX7" fmla="*/ 0 w 9144000"/>
              <a:gd name="connsiteY7" fmla="*/ 6922528 h 6922528"/>
              <a:gd name="connsiteX8" fmla="*/ 5080 w 9144000"/>
              <a:gd name="connsiteY8" fmla="*/ 69862 h 6922528"/>
              <a:gd name="connsiteX9" fmla="*/ 676125 w 9144000"/>
              <a:gd name="connsiteY9" fmla="*/ 69839 h 6922528"/>
              <a:gd name="connsiteX0" fmla="*/ 676125 w 9144000"/>
              <a:gd name="connsiteY0" fmla="*/ 69839 h 6922528"/>
              <a:gd name="connsiteX1" fmla="*/ 1168400 w 9144000"/>
              <a:gd name="connsiteY1" fmla="*/ 135648 h 6922528"/>
              <a:gd name="connsiteX2" fmla="*/ 8000977 w 9144000"/>
              <a:gd name="connsiteY2" fmla="*/ 64528 h 6922528"/>
              <a:gd name="connsiteX3" fmla="*/ 9144000 w 9144000"/>
              <a:gd name="connsiteY3" fmla="*/ 1207551 h 6922528"/>
              <a:gd name="connsiteX4" fmla="*/ 9144000 w 9144000"/>
              <a:gd name="connsiteY4" fmla="*/ 6922528 h 6922528"/>
              <a:gd name="connsiteX5" fmla="*/ 9144000 w 9144000"/>
              <a:gd name="connsiteY5" fmla="*/ 6922528 h 6922528"/>
              <a:gd name="connsiteX6" fmla="*/ 0 w 9144000"/>
              <a:gd name="connsiteY6" fmla="*/ 6922528 h 6922528"/>
              <a:gd name="connsiteX7" fmla="*/ 0 w 9144000"/>
              <a:gd name="connsiteY7" fmla="*/ 6922528 h 6922528"/>
              <a:gd name="connsiteX8" fmla="*/ 5080 w 9144000"/>
              <a:gd name="connsiteY8" fmla="*/ 69862 h 6922528"/>
              <a:gd name="connsiteX9" fmla="*/ 676125 w 9144000"/>
              <a:gd name="connsiteY9" fmla="*/ 69839 h 6922528"/>
              <a:gd name="connsiteX0" fmla="*/ 676125 w 9144000"/>
              <a:gd name="connsiteY0" fmla="*/ 69066 h 6921755"/>
              <a:gd name="connsiteX1" fmla="*/ 1168400 w 9144000"/>
              <a:gd name="connsiteY1" fmla="*/ 134875 h 6921755"/>
              <a:gd name="connsiteX2" fmla="*/ 8000977 w 9144000"/>
              <a:gd name="connsiteY2" fmla="*/ 63755 h 6921755"/>
              <a:gd name="connsiteX3" fmla="*/ 9144000 w 9144000"/>
              <a:gd name="connsiteY3" fmla="*/ 1206778 h 6921755"/>
              <a:gd name="connsiteX4" fmla="*/ 9144000 w 9144000"/>
              <a:gd name="connsiteY4" fmla="*/ 6921755 h 6921755"/>
              <a:gd name="connsiteX5" fmla="*/ 9144000 w 9144000"/>
              <a:gd name="connsiteY5" fmla="*/ 6921755 h 6921755"/>
              <a:gd name="connsiteX6" fmla="*/ 0 w 9144000"/>
              <a:gd name="connsiteY6" fmla="*/ 6921755 h 6921755"/>
              <a:gd name="connsiteX7" fmla="*/ 0 w 9144000"/>
              <a:gd name="connsiteY7" fmla="*/ 6921755 h 6921755"/>
              <a:gd name="connsiteX8" fmla="*/ 5080 w 9144000"/>
              <a:gd name="connsiteY8" fmla="*/ 69089 h 6921755"/>
              <a:gd name="connsiteX9" fmla="*/ 676125 w 9144000"/>
              <a:gd name="connsiteY9" fmla="*/ 69066 h 6921755"/>
              <a:gd name="connsiteX0" fmla="*/ 676125 w 9144000"/>
              <a:gd name="connsiteY0" fmla="*/ 30428 h 6883117"/>
              <a:gd name="connsiteX1" fmla="*/ 1148080 w 9144000"/>
              <a:gd name="connsiteY1" fmla="*/ 675357 h 6883117"/>
              <a:gd name="connsiteX2" fmla="*/ 8000977 w 9144000"/>
              <a:gd name="connsiteY2" fmla="*/ 25117 h 6883117"/>
              <a:gd name="connsiteX3" fmla="*/ 9144000 w 9144000"/>
              <a:gd name="connsiteY3" fmla="*/ 1168140 h 6883117"/>
              <a:gd name="connsiteX4" fmla="*/ 9144000 w 9144000"/>
              <a:gd name="connsiteY4" fmla="*/ 6883117 h 6883117"/>
              <a:gd name="connsiteX5" fmla="*/ 9144000 w 9144000"/>
              <a:gd name="connsiteY5" fmla="*/ 6883117 h 6883117"/>
              <a:gd name="connsiteX6" fmla="*/ 0 w 9144000"/>
              <a:gd name="connsiteY6" fmla="*/ 6883117 h 6883117"/>
              <a:gd name="connsiteX7" fmla="*/ 0 w 9144000"/>
              <a:gd name="connsiteY7" fmla="*/ 6883117 h 6883117"/>
              <a:gd name="connsiteX8" fmla="*/ 5080 w 9144000"/>
              <a:gd name="connsiteY8" fmla="*/ 30451 h 6883117"/>
              <a:gd name="connsiteX9" fmla="*/ 676125 w 9144000"/>
              <a:gd name="connsiteY9" fmla="*/ 30428 h 6883117"/>
              <a:gd name="connsiteX0" fmla="*/ 676125 w 9144000"/>
              <a:gd name="connsiteY0" fmla="*/ 30428 h 6883117"/>
              <a:gd name="connsiteX1" fmla="*/ 1148080 w 9144000"/>
              <a:gd name="connsiteY1" fmla="*/ 675357 h 6883117"/>
              <a:gd name="connsiteX2" fmla="*/ 8000977 w 9144000"/>
              <a:gd name="connsiteY2" fmla="*/ 25117 h 6883117"/>
              <a:gd name="connsiteX3" fmla="*/ 9144000 w 9144000"/>
              <a:gd name="connsiteY3" fmla="*/ 1168140 h 6883117"/>
              <a:gd name="connsiteX4" fmla="*/ 9144000 w 9144000"/>
              <a:gd name="connsiteY4" fmla="*/ 6883117 h 6883117"/>
              <a:gd name="connsiteX5" fmla="*/ 9144000 w 9144000"/>
              <a:gd name="connsiteY5" fmla="*/ 6883117 h 6883117"/>
              <a:gd name="connsiteX6" fmla="*/ 0 w 9144000"/>
              <a:gd name="connsiteY6" fmla="*/ 6883117 h 6883117"/>
              <a:gd name="connsiteX7" fmla="*/ 0 w 9144000"/>
              <a:gd name="connsiteY7" fmla="*/ 6883117 h 6883117"/>
              <a:gd name="connsiteX8" fmla="*/ 5080 w 9144000"/>
              <a:gd name="connsiteY8" fmla="*/ 30451 h 6883117"/>
              <a:gd name="connsiteX9" fmla="*/ 676125 w 9144000"/>
              <a:gd name="connsiteY9" fmla="*/ 30428 h 6883117"/>
              <a:gd name="connsiteX0" fmla="*/ 676125 w 9144000"/>
              <a:gd name="connsiteY0" fmla="*/ 18382 h 6871071"/>
              <a:gd name="connsiteX1" fmla="*/ 680720 w 9144000"/>
              <a:gd name="connsiteY1" fmla="*/ 1542151 h 6871071"/>
              <a:gd name="connsiteX2" fmla="*/ 8000977 w 9144000"/>
              <a:gd name="connsiteY2" fmla="*/ 13071 h 6871071"/>
              <a:gd name="connsiteX3" fmla="*/ 9144000 w 9144000"/>
              <a:gd name="connsiteY3" fmla="*/ 1156094 h 6871071"/>
              <a:gd name="connsiteX4" fmla="*/ 9144000 w 9144000"/>
              <a:gd name="connsiteY4" fmla="*/ 6871071 h 6871071"/>
              <a:gd name="connsiteX5" fmla="*/ 9144000 w 9144000"/>
              <a:gd name="connsiteY5" fmla="*/ 6871071 h 6871071"/>
              <a:gd name="connsiteX6" fmla="*/ 0 w 9144000"/>
              <a:gd name="connsiteY6" fmla="*/ 6871071 h 6871071"/>
              <a:gd name="connsiteX7" fmla="*/ 0 w 9144000"/>
              <a:gd name="connsiteY7" fmla="*/ 6871071 h 6871071"/>
              <a:gd name="connsiteX8" fmla="*/ 5080 w 9144000"/>
              <a:gd name="connsiteY8" fmla="*/ 18405 h 6871071"/>
              <a:gd name="connsiteX9" fmla="*/ 676125 w 9144000"/>
              <a:gd name="connsiteY9" fmla="*/ 18382 h 6871071"/>
              <a:gd name="connsiteX0" fmla="*/ 676125 w 9144000"/>
              <a:gd name="connsiteY0" fmla="*/ 23439 h 6876128"/>
              <a:gd name="connsiteX1" fmla="*/ 680720 w 9144000"/>
              <a:gd name="connsiteY1" fmla="*/ 1547208 h 6876128"/>
              <a:gd name="connsiteX2" fmla="*/ 4561840 w 9144000"/>
              <a:gd name="connsiteY2" fmla="*/ 536288 h 6876128"/>
              <a:gd name="connsiteX3" fmla="*/ 8000977 w 9144000"/>
              <a:gd name="connsiteY3" fmla="*/ 18128 h 6876128"/>
              <a:gd name="connsiteX4" fmla="*/ 9144000 w 9144000"/>
              <a:gd name="connsiteY4" fmla="*/ 1161151 h 6876128"/>
              <a:gd name="connsiteX5" fmla="*/ 9144000 w 9144000"/>
              <a:gd name="connsiteY5" fmla="*/ 6876128 h 6876128"/>
              <a:gd name="connsiteX6" fmla="*/ 9144000 w 9144000"/>
              <a:gd name="connsiteY6" fmla="*/ 6876128 h 6876128"/>
              <a:gd name="connsiteX7" fmla="*/ 0 w 9144000"/>
              <a:gd name="connsiteY7" fmla="*/ 6876128 h 6876128"/>
              <a:gd name="connsiteX8" fmla="*/ 0 w 9144000"/>
              <a:gd name="connsiteY8" fmla="*/ 6876128 h 6876128"/>
              <a:gd name="connsiteX9" fmla="*/ 5080 w 9144000"/>
              <a:gd name="connsiteY9" fmla="*/ 23462 h 6876128"/>
              <a:gd name="connsiteX10" fmla="*/ 676125 w 9144000"/>
              <a:gd name="connsiteY10" fmla="*/ 23439 h 6876128"/>
              <a:gd name="connsiteX0" fmla="*/ 676125 w 9144000"/>
              <a:gd name="connsiteY0" fmla="*/ 23439 h 6876128"/>
              <a:gd name="connsiteX1" fmla="*/ 680720 w 9144000"/>
              <a:gd name="connsiteY1" fmla="*/ 1547208 h 6876128"/>
              <a:gd name="connsiteX2" fmla="*/ 4561840 w 9144000"/>
              <a:gd name="connsiteY2" fmla="*/ 536288 h 6876128"/>
              <a:gd name="connsiteX3" fmla="*/ 8000977 w 9144000"/>
              <a:gd name="connsiteY3" fmla="*/ 18128 h 6876128"/>
              <a:gd name="connsiteX4" fmla="*/ 9144000 w 9144000"/>
              <a:gd name="connsiteY4" fmla="*/ 1161151 h 6876128"/>
              <a:gd name="connsiteX5" fmla="*/ 9144000 w 9144000"/>
              <a:gd name="connsiteY5" fmla="*/ 6876128 h 6876128"/>
              <a:gd name="connsiteX6" fmla="*/ 9144000 w 9144000"/>
              <a:gd name="connsiteY6" fmla="*/ 6876128 h 6876128"/>
              <a:gd name="connsiteX7" fmla="*/ 0 w 9144000"/>
              <a:gd name="connsiteY7" fmla="*/ 6876128 h 6876128"/>
              <a:gd name="connsiteX8" fmla="*/ 0 w 9144000"/>
              <a:gd name="connsiteY8" fmla="*/ 6876128 h 6876128"/>
              <a:gd name="connsiteX9" fmla="*/ 5080 w 9144000"/>
              <a:gd name="connsiteY9" fmla="*/ 23462 h 6876128"/>
              <a:gd name="connsiteX10" fmla="*/ 676125 w 9144000"/>
              <a:gd name="connsiteY10" fmla="*/ 23439 h 6876128"/>
              <a:gd name="connsiteX0" fmla="*/ 676125 w 9144000"/>
              <a:gd name="connsiteY0" fmla="*/ 17077 h 6869766"/>
              <a:gd name="connsiteX1" fmla="*/ 680720 w 9144000"/>
              <a:gd name="connsiteY1" fmla="*/ 1540846 h 6869766"/>
              <a:gd name="connsiteX2" fmla="*/ 4561840 w 9144000"/>
              <a:gd name="connsiteY2" fmla="*/ 529926 h 6869766"/>
              <a:gd name="connsiteX3" fmla="*/ 8000977 w 9144000"/>
              <a:gd name="connsiteY3" fmla="*/ 11766 h 6869766"/>
              <a:gd name="connsiteX4" fmla="*/ 9144000 w 9144000"/>
              <a:gd name="connsiteY4" fmla="*/ 1154789 h 6869766"/>
              <a:gd name="connsiteX5" fmla="*/ 9144000 w 9144000"/>
              <a:gd name="connsiteY5" fmla="*/ 6869766 h 6869766"/>
              <a:gd name="connsiteX6" fmla="*/ 9144000 w 9144000"/>
              <a:gd name="connsiteY6" fmla="*/ 6869766 h 6869766"/>
              <a:gd name="connsiteX7" fmla="*/ 0 w 9144000"/>
              <a:gd name="connsiteY7" fmla="*/ 6869766 h 6869766"/>
              <a:gd name="connsiteX8" fmla="*/ 0 w 9144000"/>
              <a:gd name="connsiteY8" fmla="*/ 6869766 h 6869766"/>
              <a:gd name="connsiteX9" fmla="*/ 5080 w 9144000"/>
              <a:gd name="connsiteY9" fmla="*/ 17100 h 6869766"/>
              <a:gd name="connsiteX10" fmla="*/ 676125 w 9144000"/>
              <a:gd name="connsiteY10" fmla="*/ 17077 h 6869766"/>
              <a:gd name="connsiteX0" fmla="*/ 676125 w 9144000"/>
              <a:gd name="connsiteY0" fmla="*/ 8482 h 6861171"/>
              <a:gd name="connsiteX1" fmla="*/ 680720 w 9144000"/>
              <a:gd name="connsiteY1" fmla="*/ 1532251 h 6861171"/>
              <a:gd name="connsiteX2" fmla="*/ 4572000 w 9144000"/>
              <a:gd name="connsiteY2" fmla="*/ 2395851 h 6861171"/>
              <a:gd name="connsiteX3" fmla="*/ 8000977 w 9144000"/>
              <a:gd name="connsiteY3" fmla="*/ 3171 h 6861171"/>
              <a:gd name="connsiteX4" fmla="*/ 9144000 w 9144000"/>
              <a:gd name="connsiteY4" fmla="*/ 1146194 h 6861171"/>
              <a:gd name="connsiteX5" fmla="*/ 9144000 w 9144000"/>
              <a:gd name="connsiteY5" fmla="*/ 6861171 h 6861171"/>
              <a:gd name="connsiteX6" fmla="*/ 9144000 w 9144000"/>
              <a:gd name="connsiteY6" fmla="*/ 6861171 h 6861171"/>
              <a:gd name="connsiteX7" fmla="*/ 0 w 9144000"/>
              <a:gd name="connsiteY7" fmla="*/ 6861171 h 6861171"/>
              <a:gd name="connsiteX8" fmla="*/ 0 w 9144000"/>
              <a:gd name="connsiteY8" fmla="*/ 6861171 h 6861171"/>
              <a:gd name="connsiteX9" fmla="*/ 5080 w 9144000"/>
              <a:gd name="connsiteY9" fmla="*/ 8505 h 6861171"/>
              <a:gd name="connsiteX10" fmla="*/ 676125 w 9144000"/>
              <a:gd name="connsiteY10" fmla="*/ 8482 h 6861171"/>
              <a:gd name="connsiteX0" fmla="*/ 676125 w 9144000"/>
              <a:gd name="connsiteY0" fmla="*/ 5311 h 6858000"/>
              <a:gd name="connsiteX1" fmla="*/ 680720 w 9144000"/>
              <a:gd name="connsiteY1" fmla="*/ 1529080 h 6858000"/>
              <a:gd name="connsiteX2" fmla="*/ 4572000 w 9144000"/>
              <a:gd name="connsiteY2" fmla="*/ 2392680 h 6858000"/>
              <a:gd name="connsiteX3" fmla="*/ 8000977 w 9144000"/>
              <a:gd name="connsiteY3" fmla="*/ 0 h 6858000"/>
              <a:gd name="connsiteX4" fmla="*/ 9144000 w 9144000"/>
              <a:gd name="connsiteY4" fmla="*/ 1143023 h 6858000"/>
              <a:gd name="connsiteX5" fmla="*/ 9144000 w 9144000"/>
              <a:gd name="connsiteY5" fmla="*/ 685800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6858000 h 6858000"/>
              <a:gd name="connsiteX9" fmla="*/ 5080 w 9144000"/>
              <a:gd name="connsiteY9" fmla="*/ 5334 h 6858000"/>
              <a:gd name="connsiteX10" fmla="*/ 676125 w 9144000"/>
              <a:gd name="connsiteY10" fmla="*/ 5311 h 6858000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9144000 w 9144000"/>
              <a:gd name="connsiteY4" fmla="*/ 1137712 h 6852689"/>
              <a:gd name="connsiteX5" fmla="*/ 9144000 w 9144000"/>
              <a:gd name="connsiteY5" fmla="*/ 6852689 h 6852689"/>
              <a:gd name="connsiteX6" fmla="*/ 9144000 w 9144000"/>
              <a:gd name="connsiteY6" fmla="*/ 6852689 h 6852689"/>
              <a:gd name="connsiteX7" fmla="*/ 0 w 9144000"/>
              <a:gd name="connsiteY7" fmla="*/ 6852689 h 6852689"/>
              <a:gd name="connsiteX8" fmla="*/ 0 w 9144000"/>
              <a:gd name="connsiteY8" fmla="*/ 6852689 h 6852689"/>
              <a:gd name="connsiteX9" fmla="*/ 5080 w 9144000"/>
              <a:gd name="connsiteY9" fmla="*/ 23 h 6852689"/>
              <a:gd name="connsiteX10" fmla="*/ 676125 w 9144000"/>
              <a:gd name="connsiteY10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9144000 w 9144000"/>
              <a:gd name="connsiteY4" fmla="*/ 1137712 h 6852689"/>
              <a:gd name="connsiteX5" fmla="*/ 9144000 w 9144000"/>
              <a:gd name="connsiteY5" fmla="*/ 6852689 h 6852689"/>
              <a:gd name="connsiteX6" fmla="*/ 9144000 w 9144000"/>
              <a:gd name="connsiteY6" fmla="*/ 6852689 h 6852689"/>
              <a:gd name="connsiteX7" fmla="*/ 0 w 9144000"/>
              <a:gd name="connsiteY7" fmla="*/ 6852689 h 6852689"/>
              <a:gd name="connsiteX8" fmla="*/ 0 w 9144000"/>
              <a:gd name="connsiteY8" fmla="*/ 6852689 h 6852689"/>
              <a:gd name="connsiteX9" fmla="*/ 5080 w 9144000"/>
              <a:gd name="connsiteY9" fmla="*/ 23 h 6852689"/>
              <a:gd name="connsiteX10" fmla="*/ 676125 w 9144000"/>
              <a:gd name="connsiteY10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737600 w 9144000"/>
              <a:gd name="connsiteY4" fmla="*/ 135612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5312 h 6858001"/>
              <a:gd name="connsiteX1" fmla="*/ 680720 w 9144000"/>
              <a:gd name="connsiteY1" fmla="*/ 1529081 h 6858001"/>
              <a:gd name="connsiteX2" fmla="*/ 4572000 w 9144000"/>
              <a:gd name="connsiteY2" fmla="*/ 2392681 h 6858001"/>
              <a:gd name="connsiteX3" fmla="*/ 8493737 w 9144000"/>
              <a:gd name="connsiteY3" fmla="*/ 1508761 h 6858001"/>
              <a:gd name="connsiteX4" fmla="*/ 8488680 w 9144000"/>
              <a:gd name="connsiteY4" fmla="*/ 0 h 6858001"/>
              <a:gd name="connsiteX5" fmla="*/ 9144000 w 9144000"/>
              <a:gd name="connsiteY5" fmla="*/ 1143024 h 6858001"/>
              <a:gd name="connsiteX6" fmla="*/ 9144000 w 9144000"/>
              <a:gd name="connsiteY6" fmla="*/ 6858001 h 6858001"/>
              <a:gd name="connsiteX7" fmla="*/ 9144000 w 9144000"/>
              <a:gd name="connsiteY7" fmla="*/ 6858001 h 6858001"/>
              <a:gd name="connsiteX8" fmla="*/ 0 w 9144000"/>
              <a:gd name="connsiteY8" fmla="*/ 6858001 h 6858001"/>
              <a:gd name="connsiteX9" fmla="*/ 0 w 9144000"/>
              <a:gd name="connsiteY9" fmla="*/ 6858001 h 6858001"/>
              <a:gd name="connsiteX10" fmla="*/ 5080 w 9144000"/>
              <a:gd name="connsiteY10" fmla="*/ 5335 h 6858001"/>
              <a:gd name="connsiteX11" fmla="*/ 676125 w 9144000"/>
              <a:gd name="connsiteY11" fmla="*/ 5312 h 6858001"/>
              <a:gd name="connsiteX0" fmla="*/ 676125 w 9144000"/>
              <a:gd name="connsiteY0" fmla="*/ 5312 h 6858001"/>
              <a:gd name="connsiteX1" fmla="*/ 680720 w 9144000"/>
              <a:gd name="connsiteY1" fmla="*/ 1529081 h 6858001"/>
              <a:gd name="connsiteX2" fmla="*/ 4572000 w 9144000"/>
              <a:gd name="connsiteY2" fmla="*/ 2392681 h 6858001"/>
              <a:gd name="connsiteX3" fmla="*/ 8493737 w 9144000"/>
              <a:gd name="connsiteY3" fmla="*/ 1508761 h 6858001"/>
              <a:gd name="connsiteX4" fmla="*/ 8488680 w 9144000"/>
              <a:gd name="connsiteY4" fmla="*/ 0 h 6858001"/>
              <a:gd name="connsiteX5" fmla="*/ 9144000 w 9144000"/>
              <a:gd name="connsiteY5" fmla="*/ 1143024 h 6858001"/>
              <a:gd name="connsiteX6" fmla="*/ 9144000 w 9144000"/>
              <a:gd name="connsiteY6" fmla="*/ 6858001 h 6858001"/>
              <a:gd name="connsiteX7" fmla="*/ 9144000 w 9144000"/>
              <a:gd name="connsiteY7" fmla="*/ 6858001 h 6858001"/>
              <a:gd name="connsiteX8" fmla="*/ 0 w 9144000"/>
              <a:gd name="connsiteY8" fmla="*/ 6858001 h 6858001"/>
              <a:gd name="connsiteX9" fmla="*/ 0 w 9144000"/>
              <a:gd name="connsiteY9" fmla="*/ 6858001 h 6858001"/>
              <a:gd name="connsiteX10" fmla="*/ 5080 w 9144000"/>
              <a:gd name="connsiteY10" fmla="*/ 5335 h 6858001"/>
              <a:gd name="connsiteX11" fmla="*/ 676125 w 9144000"/>
              <a:gd name="connsiteY11" fmla="*/ 5312 h 6858001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498840 w 9144000"/>
              <a:gd name="connsiteY4" fmla="*/ 484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0 h 6852689"/>
              <a:gd name="connsiteX1" fmla="*/ 680720 w 9144000"/>
              <a:gd name="connsiteY1" fmla="*/ 1523769 h 6852689"/>
              <a:gd name="connsiteX2" fmla="*/ 4572000 w 9144000"/>
              <a:gd name="connsiteY2" fmla="*/ 2387369 h 6852689"/>
              <a:gd name="connsiteX3" fmla="*/ 8493737 w 9144000"/>
              <a:gd name="connsiteY3" fmla="*/ 1503449 h 6852689"/>
              <a:gd name="connsiteX4" fmla="*/ 8498840 w 9144000"/>
              <a:gd name="connsiteY4" fmla="*/ 4848 h 6852689"/>
              <a:gd name="connsiteX5" fmla="*/ 9144000 w 9144000"/>
              <a:gd name="connsiteY5" fmla="*/ 1137712 h 6852689"/>
              <a:gd name="connsiteX6" fmla="*/ 9144000 w 9144000"/>
              <a:gd name="connsiteY6" fmla="*/ 6852689 h 6852689"/>
              <a:gd name="connsiteX7" fmla="*/ 9144000 w 9144000"/>
              <a:gd name="connsiteY7" fmla="*/ 6852689 h 6852689"/>
              <a:gd name="connsiteX8" fmla="*/ 0 w 9144000"/>
              <a:gd name="connsiteY8" fmla="*/ 6852689 h 6852689"/>
              <a:gd name="connsiteX9" fmla="*/ 0 w 9144000"/>
              <a:gd name="connsiteY9" fmla="*/ 6852689 h 6852689"/>
              <a:gd name="connsiteX10" fmla="*/ 5080 w 9144000"/>
              <a:gd name="connsiteY10" fmla="*/ 23 h 6852689"/>
              <a:gd name="connsiteX11" fmla="*/ 676125 w 9144000"/>
              <a:gd name="connsiteY11" fmla="*/ 0 h 6852689"/>
              <a:gd name="connsiteX0" fmla="*/ 676125 w 9144000"/>
              <a:gd name="connsiteY0" fmla="*/ 401 h 6853090"/>
              <a:gd name="connsiteX1" fmla="*/ 680720 w 9144000"/>
              <a:gd name="connsiteY1" fmla="*/ 1524170 h 6853090"/>
              <a:gd name="connsiteX2" fmla="*/ 4572000 w 9144000"/>
              <a:gd name="connsiteY2" fmla="*/ 2387770 h 6853090"/>
              <a:gd name="connsiteX3" fmla="*/ 8493737 w 9144000"/>
              <a:gd name="connsiteY3" fmla="*/ 1503850 h 6853090"/>
              <a:gd name="connsiteX4" fmla="*/ 8498840 w 9144000"/>
              <a:gd name="connsiteY4" fmla="*/ 5249 h 6853090"/>
              <a:gd name="connsiteX5" fmla="*/ 9144000 w 9144000"/>
              <a:gd name="connsiteY5" fmla="*/ 5273 h 6853090"/>
              <a:gd name="connsiteX6" fmla="*/ 9144000 w 9144000"/>
              <a:gd name="connsiteY6" fmla="*/ 6853090 h 6853090"/>
              <a:gd name="connsiteX7" fmla="*/ 9144000 w 9144000"/>
              <a:gd name="connsiteY7" fmla="*/ 6853090 h 6853090"/>
              <a:gd name="connsiteX8" fmla="*/ 0 w 9144000"/>
              <a:gd name="connsiteY8" fmla="*/ 6853090 h 6853090"/>
              <a:gd name="connsiteX9" fmla="*/ 0 w 9144000"/>
              <a:gd name="connsiteY9" fmla="*/ 6853090 h 6853090"/>
              <a:gd name="connsiteX10" fmla="*/ 5080 w 9144000"/>
              <a:gd name="connsiteY10" fmla="*/ 424 h 6853090"/>
              <a:gd name="connsiteX11" fmla="*/ 676125 w 9144000"/>
              <a:gd name="connsiteY11" fmla="*/ 401 h 6853090"/>
              <a:gd name="connsiteX0" fmla="*/ 676125 w 9144000"/>
              <a:gd name="connsiteY0" fmla="*/ 233 h 6852922"/>
              <a:gd name="connsiteX1" fmla="*/ 680720 w 9144000"/>
              <a:gd name="connsiteY1" fmla="*/ 1524002 h 6852922"/>
              <a:gd name="connsiteX2" fmla="*/ 4572000 w 9144000"/>
              <a:gd name="connsiteY2" fmla="*/ 2387602 h 6852922"/>
              <a:gd name="connsiteX3" fmla="*/ 8493737 w 9144000"/>
              <a:gd name="connsiteY3" fmla="*/ 1503682 h 6852922"/>
              <a:gd name="connsiteX4" fmla="*/ 8498840 w 9144000"/>
              <a:gd name="connsiteY4" fmla="*/ 1 h 6852922"/>
              <a:gd name="connsiteX5" fmla="*/ 9144000 w 9144000"/>
              <a:gd name="connsiteY5" fmla="*/ 5105 h 6852922"/>
              <a:gd name="connsiteX6" fmla="*/ 9144000 w 9144000"/>
              <a:gd name="connsiteY6" fmla="*/ 6852922 h 6852922"/>
              <a:gd name="connsiteX7" fmla="*/ 9144000 w 9144000"/>
              <a:gd name="connsiteY7" fmla="*/ 6852922 h 6852922"/>
              <a:gd name="connsiteX8" fmla="*/ 0 w 9144000"/>
              <a:gd name="connsiteY8" fmla="*/ 6852922 h 6852922"/>
              <a:gd name="connsiteX9" fmla="*/ 0 w 9144000"/>
              <a:gd name="connsiteY9" fmla="*/ 6852922 h 6852922"/>
              <a:gd name="connsiteX10" fmla="*/ 5080 w 9144000"/>
              <a:gd name="connsiteY10" fmla="*/ 256 h 6852922"/>
              <a:gd name="connsiteX11" fmla="*/ 676125 w 9144000"/>
              <a:gd name="connsiteY11" fmla="*/ 233 h 685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2922">
                <a:moveTo>
                  <a:pt x="676125" y="233"/>
                </a:moveTo>
                <a:cubicBezTo>
                  <a:pt x="692212" y="1037"/>
                  <a:pt x="684191" y="1519807"/>
                  <a:pt x="680720" y="1524002"/>
                </a:cubicBezTo>
                <a:cubicBezTo>
                  <a:pt x="1328339" y="1609477"/>
                  <a:pt x="4581317" y="2388449"/>
                  <a:pt x="4572000" y="2387602"/>
                </a:cubicBezTo>
                <a:cubicBezTo>
                  <a:pt x="4577923" y="2386755"/>
                  <a:pt x="8497124" y="1506218"/>
                  <a:pt x="8493737" y="1503682"/>
                </a:cubicBezTo>
                <a:cubicBezTo>
                  <a:pt x="8502204" y="1504529"/>
                  <a:pt x="8512383" y="-3"/>
                  <a:pt x="8498840" y="1"/>
                </a:cubicBezTo>
                <a:lnTo>
                  <a:pt x="9144000" y="5105"/>
                </a:lnTo>
                <a:lnTo>
                  <a:pt x="9144000" y="6852922"/>
                </a:lnTo>
                <a:lnTo>
                  <a:pt x="9144000" y="6852922"/>
                </a:lnTo>
                <a:lnTo>
                  <a:pt x="0" y="6852922"/>
                </a:lnTo>
                <a:lnTo>
                  <a:pt x="0" y="6852922"/>
                </a:lnTo>
                <a:cubicBezTo>
                  <a:pt x="1693" y="4568700"/>
                  <a:pt x="3387" y="2284478"/>
                  <a:pt x="5080" y="256"/>
                </a:cubicBezTo>
                <a:lnTo>
                  <a:pt x="676125" y="23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812087" cy="1520825"/>
          </a:xfrm>
        </p:spPr>
        <p:txBody>
          <a:bodyPr tIns="468000" anchor="ctr">
            <a:noAutofit/>
          </a:bodyPr>
          <a:lstStyle>
            <a:lvl1pPr algn="ctr">
              <a:lnSpc>
                <a:spcPct val="80000"/>
              </a:lnSpc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Achtergrond_beeld"/>
          <p:cNvSpPr>
            <a:spLocks noGrp="1"/>
          </p:cNvSpPr>
          <p:nvPr>
            <p:ph type="pic" sz="quarter" idx="11"/>
          </p:nvPr>
        </p:nvSpPr>
        <p:spPr>
          <a:xfrm>
            <a:off x="7679605" y="5423478"/>
            <a:ext cx="1188000" cy="11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502">
          <p15:clr>
            <a:srgbClr val="FBAE40"/>
          </p15:clr>
        </p15:guide>
        <p15:guide id="3" orient="horz" pos="958">
          <p15:clr>
            <a:srgbClr val="FBAE40"/>
          </p15:clr>
        </p15:guide>
        <p15:guide id="4" orient="horz" pos="2251">
          <p15:clr>
            <a:srgbClr val="FBAE40"/>
          </p15:clr>
        </p15:guide>
        <p15:guide id="5" pos="431">
          <p15:clr>
            <a:srgbClr val="FBAE40"/>
          </p15:clr>
        </p15:guide>
        <p15:guide id="6" pos="53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2535383"/>
            <a:ext cx="6823075" cy="3335482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1711781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+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2535383"/>
            <a:ext cx="4320002" cy="30623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6" y="1711781"/>
            <a:ext cx="4320000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30924" y="1817688"/>
            <a:ext cx="2700000" cy="3780000"/>
          </a:xfrm>
        </p:spPr>
        <p:txBody>
          <a:bodyPr tIns="144000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180000" indent="-180000">
              <a:lnSpc>
                <a:spcPct val="140000"/>
              </a:lnSpc>
              <a:spcBef>
                <a:spcPts val="0"/>
              </a:spcBef>
              <a:buSzPct val="125000"/>
              <a:buFont typeface="Arial" charset="0"/>
              <a:buChar char="•"/>
              <a:tabLst/>
              <a:defRPr sz="1600"/>
            </a:lvl1pPr>
            <a:lvl2pPr marL="360363" indent="-174625">
              <a:lnSpc>
                <a:spcPct val="140000"/>
              </a:lnSpc>
              <a:buSzPct val="125000"/>
              <a:buFont typeface="Arial" charset="0"/>
              <a:buChar char="•"/>
              <a:tabLst/>
              <a:defRPr sz="16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76600" y="250825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76600" y="296242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76600" y="341659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387076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76600" y="4322519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276600" y="4774278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704107" y="250478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704107" y="295895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704107" y="341312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704107" y="386729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704107" y="4319054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1704107" y="4770813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178178" y="2399878"/>
          <a:ext cx="174172" cy="2739168"/>
        </p:xfrm>
        <a:graphic>
          <a:graphicData uri="http://schemas.openxmlformats.org/drawingml/2006/table">
            <a:tbl>
              <a:tblPr/>
              <a:tblGrid>
                <a:gridCol w="17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  <a:endParaRPr lang="en-GB" sz="1600" baseline="0">
                        <a:solidFill>
                          <a:schemeClr val="tx2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  <a:endParaRPr lang="en-GB" sz="1600" baseline="0">
                        <a:solidFill>
                          <a:schemeClr val="tx2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735283"/>
            <a:ext cx="6823075" cy="4135582"/>
          </a:xfrm>
        </p:spPr>
        <p:txBody>
          <a:bodyPr lIns="0" tIns="0" rIns="72000" bIns="36000">
            <a:noAutofit/>
          </a:bodyPr>
          <a:lstStyle>
            <a:lvl1pPr marL="180000" indent="-180000">
              <a:lnSpc>
                <a:spcPct val="140000"/>
              </a:lnSpc>
              <a:spcBef>
                <a:spcPts val="0"/>
              </a:spcBef>
              <a:buSzPct val="125000"/>
              <a:buFont typeface="Arial" charset="0"/>
              <a:buChar char="•"/>
              <a:tabLst/>
              <a:defRPr sz="1600"/>
            </a:lvl1pPr>
            <a:lvl2pPr marL="360363" indent="-174625">
              <a:lnSpc>
                <a:spcPct val="140000"/>
              </a:lnSpc>
              <a:buSzPct val="125000"/>
              <a:buFont typeface="Arial" charset="0"/>
              <a:buChar char="•"/>
              <a:tabLst/>
              <a:defRPr sz="16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5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92275" y="1443902"/>
            <a:ext cx="5400000" cy="5400000"/>
          </a:xfrm>
        </p:spPr>
        <p:txBody>
          <a:bodyPr tIns="21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2535383"/>
            <a:ext cx="6823075" cy="3335482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1711781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+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2535383"/>
            <a:ext cx="4320002" cy="30623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6" y="1711781"/>
            <a:ext cx="4320000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30924" y="1817688"/>
            <a:ext cx="2700000" cy="3780000"/>
          </a:xfrm>
        </p:spPr>
        <p:txBody>
          <a:bodyPr tIns="144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180000" indent="-180000">
              <a:lnSpc>
                <a:spcPct val="140000"/>
              </a:lnSpc>
              <a:spcBef>
                <a:spcPts val="0"/>
              </a:spcBef>
              <a:buSzPct val="125000"/>
              <a:buFont typeface="Arial" charset="0"/>
              <a:buChar char="•"/>
              <a:tabLst/>
              <a:defRPr sz="1600"/>
            </a:lvl1pPr>
            <a:lvl2pPr marL="360363" indent="-174625">
              <a:lnSpc>
                <a:spcPct val="140000"/>
              </a:lnSpc>
              <a:buSzPct val="125000"/>
              <a:buFont typeface="Arial" charset="0"/>
              <a:buChar char="•"/>
              <a:tabLst/>
              <a:defRPr sz="16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76600" y="250825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76600" y="296242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76600" y="341659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3870760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76600" y="4322519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276600" y="4774278"/>
            <a:ext cx="522000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704107" y="250478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704107" y="295895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704107" y="341312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704107" y="3867295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704107" y="4319054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1704107" y="4770813"/>
            <a:ext cx="1465120" cy="288000"/>
          </a:xfrm>
        </p:spPr>
        <p:txBody>
          <a:bodyPr lIns="0" tIns="0" rIns="72000" bIns="0" anchor="ctr" anchorCtr="0">
            <a:noAutofit/>
          </a:bodyPr>
          <a:lstStyle>
            <a:lvl1pPr marL="0" indent="0">
              <a:buNone/>
              <a:defRPr sz="1600" cap="all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50023347"/>
              </p:ext>
            </p:extLst>
          </p:nvPr>
        </p:nvGraphicFramePr>
        <p:xfrm>
          <a:off x="3088970" y="2399878"/>
          <a:ext cx="174172" cy="2739168"/>
        </p:xfrm>
        <a:graphic>
          <a:graphicData uri="http://schemas.openxmlformats.org/drawingml/2006/table">
            <a:tbl>
              <a:tblPr/>
              <a:tblGrid>
                <a:gridCol w="17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  <a:endParaRPr lang="en-GB" sz="1600" baseline="0">
                        <a:solidFill>
                          <a:schemeClr val="tx2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5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GB" sz="1600" b="1" baseline="0">
                          <a:solidFill>
                            <a:schemeClr val="tx2"/>
                          </a:solidFill>
                        </a:rPr>
                        <a:t>|</a:t>
                      </a:r>
                      <a:endParaRPr lang="en-GB" sz="1600" baseline="0">
                        <a:solidFill>
                          <a:schemeClr val="tx2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735283"/>
            <a:ext cx="6823075" cy="4135582"/>
          </a:xfrm>
        </p:spPr>
        <p:txBody>
          <a:bodyPr lIns="0" tIns="0" rIns="72000" bIns="36000">
            <a:noAutofit/>
          </a:bodyPr>
          <a:lstStyle>
            <a:lvl1pPr marL="180000" indent="-180000">
              <a:lnSpc>
                <a:spcPct val="140000"/>
              </a:lnSpc>
              <a:spcBef>
                <a:spcPts val="0"/>
              </a:spcBef>
              <a:buSzPct val="125000"/>
              <a:buFont typeface="Arial" charset="0"/>
              <a:buChar char="•"/>
              <a:tabLst/>
              <a:defRPr sz="1600"/>
            </a:lvl1pPr>
            <a:lvl2pPr marL="360363" indent="-174625">
              <a:lnSpc>
                <a:spcPct val="140000"/>
              </a:lnSpc>
              <a:buSzPct val="125000"/>
              <a:buFont typeface="Arial" charset="0"/>
              <a:buChar char="•"/>
              <a:tabLst/>
              <a:defRPr sz="16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347"/>
            <a:ext cx="9144000" cy="1125538"/>
          </a:xfrm>
        </p:spPr>
        <p:txBody>
          <a:bodyPr tIns="144000" anchor="t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92275" y="1443902"/>
            <a:ext cx="5400000" cy="5400000"/>
          </a:xfrm>
        </p:spPr>
        <p:txBody>
          <a:bodyPr tIns="21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813002"/>
            <a:ext cx="6823075" cy="694746"/>
          </a:xfrm>
        </p:spPr>
        <p:txBody>
          <a:bodyPr lIns="0" tIns="0" rIns="72000" bIns="36000" anchor="t">
            <a:noAutofit/>
          </a:bodyPr>
          <a:lstStyle>
            <a:lvl1pPr>
              <a:defRPr sz="2100" b="1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3468959"/>
            <a:ext cx="6823075" cy="2401905"/>
          </a:xfrm>
        </p:spPr>
        <p:txBody>
          <a:bodyPr lIns="0" tIns="0" rIns="72000" bIns="36000">
            <a:noAutofit/>
          </a:bodyPr>
          <a:lstStyle>
            <a:lvl1pPr marL="0" indent="0">
              <a:lnSpc>
                <a:spcPct val="140000"/>
              </a:lnSpc>
              <a:buNone/>
              <a:defRPr sz="1600"/>
            </a:lvl1pPr>
            <a:lvl2pPr marL="342900" indent="0">
              <a:lnSpc>
                <a:spcPct val="140000"/>
              </a:lnSpc>
              <a:buNone/>
              <a:defRPr sz="1200"/>
            </a:lvl2pPr>
            <a:lvl3pPr marL="685800" indent="0">
              <a:lnSpc>
                <a:spcPct val="140000"/>
              </a:lnSpc>
              <a:buNone/>
              <a:defRPr sz="1100"/>
            </a:lvl3pPr>
            <a:lvl4pPr marL="1028700" indent="0">
              <a:lnSpc>
                <a:spcPct val="140000"/>
              </a:lnSpc>
              <a:buNone/>
              <a:defRPr sz="1050"/>
            </a:lvl4pPr>
            <a:lvl5pPr marL="1371600" indent="0">
              <a:lnSpc>
                <a:spcPct val="140000"/>
              </a:lnSpc>
              <a:buNone/>
              <a:defRPr sz="105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92275" y="2657360"/>
            <a:ext cx="6823075" cy="685800"/>
          </a:xfrm>
        </p:spPr>
        <p:txBody>
          <a:bodyPr lIns="0" rIns="72000">
            <a:noAutofit/>
          </a:bodyPr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6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4" b="49876"/>
          <a:stretch/>
        </p:blipFill>
        <p:spPr>
          <a:xfrm>
            <a:off x="0" y="3347"/>
            <a:ext cx="9144000" cy="11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59" y="5903716"/>
            <a:ext cx="709200" cy="7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61" r:id="rId5"/>
    <p:sldLayoutId id="2147483660" r:id="rId6"/>
    <p:sldLayoutId id="2147483663" r:id="rId7"/>
    <p:sldLayoutId id="2147483664" r:id="rId8"/>
    <p:sldLayoutId id="2147483675" r:id="rId9"/>
    <p:sldLayoutId id="2147483721" r:id="rId10"/>
    <p:sldLayoutId id="2147483722" r:id="rId11"/>
    <p:sldLayoutId id="214748372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66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9CBE-A933-1D48-9927-AADC35A6EB85}" type="datetimeFigureOut"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763C-7ADB-DD43-9799-35EED33EE485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lumbus.onderwijskiezer.be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.onderwijskiezer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zr-kQo3Usj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3" y="0"/>
            <a:ext cx="7812087" cy="2582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400" dirty="0">
                <a:latin typeface="Quicksand"/>
              </a:rPr>
              <a:t/>
            </a:r>
            <a:br>
              <a:rPr lang="nl-NL" sz="2400" dirty="0">
                <a:latin typeface="Quicksand"/>
              </a:rPr>
            </a:br>
            <a:r>
              <a:rPr lang="nl-NL" sz="3400" dirty="0">
                <a:latin typeface="Quicksand"/>
              </a:rPr>
              <a:t>Lerend </a:t>
            </a:r>
            <a:r>
              <a:rPr lang="nl-NL" sz="3400">
                <a:latin typeface="Quicksand"/>
              </a:rPr>
              <a:t>netwerk 29/01</a:t>
            </a:r>
            <a:r>
              <a:rPr lang="nl-NL" sz="3400" dirty="0">
                <a:latin typeface="Quicksand"/>
              </a:rPr>
              <a:t/>
            </a:r>
            <a:br>
              <a:rPr lang="nl-NL" sz="3400" dirty="0">
                <a:latin typeface="Quicksand"/>
              </a:rPr>
            </a:br>
            <a:r>
              <a:rPr lang="nl-NL" sz="5400" dirty="0" err="1">
                <a:latin typeface="Quicksand"/>
              </a:rPr>
              <a:t>columbus</a:t>
            </a:r>
            <a:r>
              <a:rPr lang="nl-NL" sz="2800" dirty="0">
                <a:latin typeface="Quicksand"/>
              </a:rPr>
              <a:t/>
            </a:r>
            <a:br>
              <a:rPr lang="nl-NL" sz="2800" dirty="0">
                <a:latin typeface="Quicksand"/>
              </a:rPr>
            </a:br>
            <a:r>
              <a:rPr lang="nl-NL" dirty="0">
                <a:latin typeface="Quicksand"/>
              </a:rPr>
              <a:t/>
            </a:r>
            <a:br>
              <a:rPr lang="nl-NL" dirty="0">
                <a:latin typeface="Quicksand"/>
              </a:rPr>
            </a:br>
            <a:endParaRPr lang="nl-NL" sz="5400" dirty="0">
              <a:latin typeface="Quicksand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7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Quicksand"/>
              </a:rPr>
              <a:t>Feedback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86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b="50195"/>
          <a:stretch/>
        </p:blipFill>
        <p:spPr>
          <a:xfrm>
            <a:off x="0" y="-12252"/>
            <a:ext cx="9144000" cy="112553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2275" y="1813002"/>
            <a:ext cx="6823075" cy="694746"/>
          </a:xfrm>
          <a:prstGeom prst="rect">
            <a:avLst/>
          </a:prstGeom>
        </p:spPr>
        <p:txBody>
          <a:bodyPr vert="horz" lIns="0" tIns="0" rIns="72000" bIns="36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latin typeface="Quicksand"/>
              </a:rPr>
              <a:t>Schooljaar 2020-2021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92275" y="2380914"/>
            <a:ext cx="6423026" cy="3213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Feedback op elk van de componenten: tekst, cijfers,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Vergelijking met referentiegroep: leerlingen die succesvol waren in eerste jaar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Pba</a:t>
            </a: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/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Aba</a:t>
            </a: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Feedback delen met leerkrachten, studiekeuzebegeleiders…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nl-BE" dirty="0">
              <a:latin typeface="Quicksa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906FF9-D60B-4AA1-9A3A-FB9EC7AE0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04" y="3430435"/>
            <a:ext cx="5147999" cy="31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b="50195"/>
          <a:stretch/>
        </p:blipFill>
        <p:spPr>
          <a:xfrm>
            <a:off x="0" y="-12252"/>
            <a:ext cx="9144000" cy="112553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2275" y="1813002"/>
            <a:ext cx="6823075" cy="694746"/>
          </a:xfrm>
          <a:prstGeom prst="rect">
            <a:avLst/>
          </a:prstGeom>
        </p:spPr>
        <p:txBody>
          <a:bodyPr vert="horz" lIns="0" tIns="0" rIns="72000" bIns="36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latin typeface="Quicksand"/>
              </a:rPr>
              <a:t>toekomst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92275" y="2380914"/>
            <a:ext cx="6423026" cy="3213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Meerdere afnames: vergelijkende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Meer geïndividualiseerde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Integratieve feedback: optimale integratie van alle componenten om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studiepad</a:t>
            </a: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 zo goed mogelijk te voorspellen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Quicksand"/>
            </a:endParaRP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xmlns="" id="{DC9BB4A0-BBD1-4621-A187-04685034D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82" t="35269" r="8640" b="25704"/>
          <a:stretch/>
        </p:blipFill>
        <p:spPr>
          <a:xfrm>
            <a:off x="242441" y="3753294"/>
            <a:ext cx="8659118" cy="31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Quicksand"/>
              </a:rPr>
              <a:t>Deelnemers</a:t>
            </a:r>
            <a:endParaRPr lang="en-GB" dirty="0">
              <a:latin typeface="Quicksand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7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dirty="0">
                <a:latin typeface="Quicksand"/>
              </a:rPr>
              <a:t>Aantal deelnemers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54154"/>
              </p:ext>
            </p:extLst>
          </p:nvPr>
        </p:nvGraphicFramePr>
        <p:xfrm>
          <a:off x="242142" y="1742643"/>
          <a:ext cx="8694274" cy="403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7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8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3021"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aso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 err="1">
                          <a:latin typeface="Quicksand"/>
                        </a:rPr>
                        <a:t>tso</a:t>
                      </a:r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 err="1">
                          <a:latin typeface="Quicksand"/>
                        </a:rPr>
                        <a:t>bso</a:t>
                      </a:r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kso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Totaal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Aantal </a:t>
                      </a:r>
                      <a:r>
                        <a:rPr lang="nl-BE" sz="1200" baseline="0" dirty="0">
                          <a:latin typeface="Quicksand"/>
                        </a:rPr>
                        <a:t>scholen</a:t>
                      </a:r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2015-2016*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1948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87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2016 -2017*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: laatstejaars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6086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4160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667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211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11124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316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                   voorlaatstejaars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343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185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/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752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57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2017-2018*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: 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7342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5010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481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226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13059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voorlaatstejaars</a:t>
                      </a: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1163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691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1917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2018-2019*</a:t>
                      </a:r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Quicksand"/>
                        </a:rPr>
                        <a:t>: 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laatstejaars</a:t>
                      </a:r>
                      <a:endParaRPr lang="nl-BE" sz="1200" b="0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8619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5059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478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337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14493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379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                     voorlaatstejaars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2478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1206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203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3915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2019-2020**</a:t>
                      </a:r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Quicksand"/>
                        </a:rPr>
                        <a:t>: 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laatstejaars</a:t>
                      </a:r>
                      <a:endParaRPr lang="nl-BE" sz="1200" b="0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11403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7781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626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348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20158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400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229173"/>
                  </a:ext>
                </a:extLst>
              </a:tr>
              <a:tr h="40302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                     voorlaatstejaars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rgbClr val="B4A1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1836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203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1145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3192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Quicksand"/>
                        </a:rPr>
                        <a:t>139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474289"/>
                  </a:ext>
                </a:extLst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242142" y="5779358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latin typeface="Quicksand"/>
              </a:rPr>
              <a:t>*na </a:t>
            </a:r>
            <a:r>
              <a:rPr lang="nl-BE" sz="1000" dirty="0" err="1">
                <a:latin typeface="Quicksand"/>
              </a:rPr>
              <a:t>datacleaning</a:t>
            </a:r>
            <a:r>
              <a:rPr lang="nl-BE" sz="1000" dirty="0">
                <a:latin typeface="Quicksand"/>
              </a:rPr>
              <a:t> (a.d.h.v. koppeling databank SO)</a:t>
            </a:r>
          </a:p>
          <a:p>
            <a:r>
              <a:rPr lang="nl-BE" sz="1000" dirty="0">
                <a:latin typeface="Quicksand"/>
              </a:rPr>
              <a:t>**leerlingen die minstens één vragenlijst afgerond hebben, nog niet </a:t>
            </a:r>
            <a:r>
              <a:rPr lang="nl-BE" sz="1000" dirty="0" err="1">
                <a:latin typeface="Quicksand"/>
              </a:rPr>
              <a:t>gecleaned</a:t>
            </a:r>
            <a:r>
              <a:rPr lang="nl-BE" sz="1000" dirty="0">
                <a:latin typeface="Quicksand"/>
              </a:rPr>
              <a:t/>
            </a:r>
            <a:br>
              <a:rPr lang="nl-BE" sz="1000" dirty="0">
                <a:latin typeface="Quicksand"/>
              </a:rPr>
            </a:br>
            <a:r>
              <a:rPr lang="nl-BE" sz="1000" dirty="0">
                <a:latin typeface="Quicksand"/>
              </a:rPr>
              <a:t/>
            </a:r>
            <a:br>
              <a:rPr lang="nl-BE" sz="1000" dirty="0">
                <a:latin typeface="Quicksand"/>
              </a:rPr>
            </a:br>
            <a:endParaRPr lang="nl-BE" sz="1000" dirty="0">
              <a:latin typeface="Quicksand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2142" y="6386083"/>
            <a:ext cx="72306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>
                <a:latin typeface="Quicksand"/>
              </a:rPr>
              <a:t>Ongeveer 75% geeft toestemming om gegevens te koppelen aan centrale databanken</a:t>
            </a:r>
          </a:p>
        </p:txBody>
      </p:sp>
    </p:spTree>
    <p:extLst>
      <p:ext uri="{BB962C8B-B14F-4D97-AF65-F5344CB8AC3E}">
        <p14:creationId xmlns:p14="http://schemas.microsoft.com/office/powerpoint/2010/main" val="356128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b="50195"/>
          <a:stretch/>
        </p:blipFill>
        <p:spPr>
          <a:xfrm>
            <a:off x="0" y="-12252"/>
            <a:ext cx="9144000" cy="11255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702" y="1568572"/>
            <a:ext cx="8248896" cy="694746"/>
          </a:xfrm>
        </p:spPr>
        <p:txBody>
          <a:bodyPr/>
          <a:lstStyle/>
          <a:p>
            <a:r>
              <a:rPr lang="nl-NL" sz="2400" dirty="0">
                <a:latin typeface="Quicksand" charset="0"/>
                <a:ea typeface="Quicksand" charset="0"/>
                <a:cs typeface="Quicksand" charset="0"/>
              </a:rPr>
              <a:t>Koppeling databanken</a:t>
            </a:r>
            <a:endParaRPr lang="en-GB" sz="2400" dirty="0">
              <a:latin typeface="Quicksand" charset="0"/>
              <a:ea typeface="Quicksand" charset="0"/>
              <a:cs typeface="Quicksand" charset="0"/>
            </a:endParaRPr>
          </a:p>
        </p:txBody>
      </p:sp>
      <p:graphicFrame>
        <p:nvGraphicFramePr>
          <p:cNvPr id="7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072212"/>
              </p:ext>
            </p:extLst>
          </p:nvPr>
        </p:nvGraphicFramePr>
        <p:xfrm>
          <a:off x="603702" y="2002075"/>
          <a:ext cx="8204275" cy="378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9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63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2411"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latin typeface="Quicksand"/>
                        </a:rPr>
                        <a:t>Feedback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latin typeface="Quicksand"/>
                        </a:rPr>
                        <a:t>Koppeling</a:t>
                      </a:r>
                      <a:br>
                        <a:rPr lang="nl-BE" sz="1200" dirty="0">
                          <a:latin typeface="Quicksand"/>
                        </a:rPr>
                      </a:br>
                      <a:r>
                        <a:rPr lang="nl-BE" sz="1200" dirty="0">
                          <a:latin typeface="Quicksand"/>
                        </a:rPr>
                        <a:t>data SO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Koppeling </a:t>
                      </a:r>
                      <a:r>
                        <a:rPr lang="nl-BE" sz="1200" dirty="0" err="1">
                          <a:latin typeface="Quicksand"/>
                        </a:rPr>
                        <a:t>inschr</a:t>
                      </a:r>
                      <a:r>
                        <a:rPr lang="nl-BE" sz="1200" dirty="0">
                          <a:latin typeface="Quicksand"/>
                        </a:rPr>
                        <a:t>. HO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Koppeling</a:t>
                      </a:r>
                      <a:br>
                        <a:rPr lang="nl-BE" sz="1200" dirty="0">
                          <a:latin typeface="Quicksand"/>
                        </a:rPr>
                      </a:br>
                      <a:r>
                        <a:rPr lang="nl-BE" sz="1200" dirty="0">
                          <a:latin typeface="Quicksand"/>
                        </a:rPr>
                        <a:t>succes 1</a:t>
                      </a:r>
                      <a:r>
                        <a:rPr lang="nl-BE" sz="1200" baseline="30000" dirty="0">
                          <a:latin typeface="Quicksand"/>
                        </a:rPr>
                        <a:t>ste</a:t>
                      </a:r>
                      <a:r>
                        <a:rPr lang="nl-BE" sz="1200" dirty="0">
                          <a:latin typeface="Quicksand"/>
                        </a:rPr>
                        <a:t> j.  HO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latin typeface="Quicksand"/>
                        </a:rPr>
                        <a:t>Koppeling aan succes HO</a:t>
                      </a:r>
                      <a:br>
                        <a:rPr lang="nl-BE" sz="1200" dirty="0">
                          <a:latin typeface="Quicksand"/>
                        </a:rPr>
                      </a:br>
                      <a:r>
                        <a:rPr lang="nl-BE" sz="1200" dirty="0">
                          <a:latin typeface="Quicksand"/>
                        </a:rPr>
                        <a:t>(</a:t>
                      </a:r>
                      <a:r>
                        <a:rPr lang="nl-BE" sz="1200" i="1" dirty="0">
                          <a:latin typeface="Quicksand"/>
                        </a:rPr>
                        <a:t>time </a:t>
                      </a:r>
                      <a:r>
                        <a:rPr lang="nl-BE" sz="1200" i="1" dirty="0" err="1">
                          <a:latin typeface="Quicksand"/>
                        </a:rPr>
                        <a:t>to</a:t>
                      </a:r>
                      <a:r>
                        <a:rPr lang="nl-BE" sz="1200" i="1" dirty="0">
                          <a:latin typeface="Quicksand"/>
                        </a:rPr>
                        <a:t> </a:t>
                      </a:r>
                      <a:r>
                        <a:rPr lang="nl-BE" sz="1200" i="1" dirty="0" err="1">
                          <a:latin typeface="Quicksand"/>
                        </a:rPr>
                        <a:t>graduation</a:t>
                      </a:r>
                      <a:r>
                        <a:rPr lang="nl-BE" sz="1200" dirty="0">
                          <a:latin typeface="Quicksand"/>
                        </a:rPr>
                        <a:t>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83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2015-2016*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Nee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60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2016 -2017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: laatstejaars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</a:t>
                      </a:r>
                      <a:r>
                        <a:rPr lang="nl-BE" sz="1200" baseline="0" dirty="0">
                          <a:latin typeface="Quicksand"/>
                        </a:rPr>
                        <a:t> - b</a:t>
                      </a:r>
                      <a:r>
                        <a:rPr lang="nl-BE" sz="1200" dirty="0">
                          <a:latin typeface="Quicksand"/>
                        </a:rPr>
                        <a:t>eperkt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Febr. 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 2021</a:t>
                      </a:r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voorlaatstejaars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Nee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latin typeface="Quicksand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10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2017-2018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: 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 - alle onderdelen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Febr. 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 2022</a:t>
                      </a:r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26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aseline="0" dirty="0">
                          <a:solidFill>
                            <a:schemeClr val="bg1"/>
                          </a:solidFill>
                          <a:latin typeface="Quicksand"/>
                        </a:rPr>
                        <a:t>                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voorlaatstejaars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 - beperkt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601">
                <a:tc>
                  <a:txBody>
                    <a:bodyPr/>
                    <a:lstStyle/>
                    <a:p>
                      <a:pPr algn="r"/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2018-2019</a:t>
                      </a:r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Quicksand"/>
                        </a:rPr>
                        <a:t>: </a:t>
                      </a: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laatstejaars</a:t>
                      </a:r>
                      <a:endParaRPr lang="nl-BE" sz="1200" b="0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 - alle onderdelen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Febr. 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bg1"/>
                          </a:solidFill>
                          <a:latin typeface="Quicksand"/>
                        </a:rPr>
                        <a:t>          voorlaatstejaars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 - beperkt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nl-BE" sz="1200" b="1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60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solidFill>
                            <a:schemeClr val="bg1"/>
                          </a:solidFill>
                          <a:latin typeface="Quicksand"/>
                        </a:rPr>
                        <a:t>2019-2020: </a:t>
                      </a:r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Quicksand"/>
                        </a:rPr>
                        <a:t>laatstejaars</a:t>
                      </a:r>
                      <a:endParaRPr lang="nl-BE" sz="1200" b="1" dirty="0">
                        <a:solidFill>
                          <a:schemeClr val="bg1"/>
                        </a:solidFill>
                        <a:latin typeface="Quicksand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Ja - alle onderdelen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Quicksand"/>
                        </a:rPr>
                        <a:t>Febr. 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 2024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859101"/>
                  </a:ext>
                </a:extLst>
              </a:tr>
              <a:tr h="403601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Quicksand"/>
                        </a:rPr>
                        <a:t>voorlaatstejaars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>
                          <a:latin typeface="Quicksand"/>
                        </a:rPr>
                        <a:t>Ja - alle onderdelen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kern="1200" dirty="0">
                          <a:solidFill>
                            <a:schemeClr val="dk1"/>
                          </a:solidFill>
                          <a:latin typeface="Quicksand"/>
                          <a:ea typeface="+mn-ea"/>
                          <a:cs typeface="+mn-cs"/>
                        </a:rPr>
                        <a:t>Febr. 2023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200" dirty="0">
                        <a:latin typeface="Quicksand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832795"/>
                  </a:ext>
                </a:extLst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603702" y="5735886"/>
            <a:ext cx="8772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latin typeface="Quicksand"/>
              </a:rPr>
              <a:t>* Proefdraai (</a:t>
            </a:r>
            <a:r>
              <a:rPr lang="nl-BE" sz="1100" dirty="0" err="1">
                <a:latin typeface="Quicksand"/>
              </a:rPr>
              <a:t>Qualtrix</a:t>
            </a:r>
            <a:r>
              <a:rPr lang="nl-BE" sz="1100" dirty="0">
                <a:latin typeface="Quicksand"/>
              </a:rPr>
              <a:t>) – gegevens cognitieve en niet cognitieve deel kunnen niet gekoppeld worden</a:t>
            </a:r>
          </a:p>
        </p:txBody>
      </p:sp>
      <p:sp>
        <p:nvSpPr>
          <p:cNvPr id="10" name="Gekromde PIJL-LINKS 9"/>
          <p:cNvSpPr/>
          <p:nvPr/>
        </p:nvSpPr>
        <p:spPr>
          <a:xfrm>
            <a:off x="2270707" y="3248114"/>
            <a:ext cx="133763" cy="28302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Gekromde PIJL-LINKS 9">
            <a:extLst>
              <a:ext uri="{FF2B5EF4-FFF2-40B4-BE49-F238E27FC236}">
                <a16:creationId xmlns:a16="http://schemas.microsoft.com/office/drawing/2014/main" xmlns="" id="{EBA7564A-63B4-48B0-B41F-ED426B2EB6C3}"/>
              </a:ext>
            </a:extLst>
          </p:cNvPr>
          <p:cNvSpPr/>
          <p:nvPr/>
        </p:nvSpPr>
        <p:spPr>
          <a:xfrm>
            <a:off x="2288658" y="3988894"/>
            <a:ext cx="133763" cy="28302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Gekromde PIJL-LINKS 9">
            <a:extLst>
              <a:ext uri="{FF2B5EF4-FFF2-40B4-BE49-F238E27FC236}">
                <a16:creationId xmlns:a16="http://schemas.microsoft.com/office/drawing/2014/main" xmlns="" id="{B5106E2E-A383-49B5-92F7-9ECD9F10C073}"/>
              </a:ext>
            </a:extLst>
          </p:cNvPr>
          <p:cNvSpPr/>
          <p:nvPr/>
        </p:nvSpPr>
        <p:spPr>
          <a:xfrm>
            <a:off x="2278930" y="4648324"/>
            <a:ext cx="133763" cy="28302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0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Quicksand"/>
              </a:rPr>
              <a:t>Verschillen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tussen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groepen</a:t>
            </a:r>
            <a:endParaRPr lang="en-GB" dirty="0">
              <a:latin typeface="Quicksand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4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dirty="0">
                <a:latin typeface="Quicksand"/>
              </a:rPr>
              <a:t>Onderzoek naar verschillen m.b.t. geslacht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65892" y="2092761"/>
            <a:ext cx="8273611" cy="240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Schooljaar 2018-2019: 43% jongens, 57% meisjes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Meisjes doorlopen keuzeproces op actievere wijze en beschikken over gunstigere leervaardigheden en -attitudes (uitzondering: faalangst) (</a:t>
            </a:r>
            <a:r>
              <a:rPr lang="nl-BE" dirty="0" err="1">
                <a:latin typeface="Quicksand"/>
              </a:rPr>
              <a:t>cfr</a:t>
            </a:r>
            <a:r>
              <a:rPr lang="nl-BE" dirty="0">
                <a:latin typeface="Quicksand"/>
              </a:rPr>
              <a:t>. internationale literatuur).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Jongens scoren hoger op talige strategieën, wiskunde, redeneren en woordenschat.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DIF-analyses: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Talige strategieën: 1 item iets moeilijker voor meisjes dan verwacht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 charset="0"/>
                <a:ea typeface="Quicksand" charset="0"/>
                <a:cs typeface="Quicksand" charset="0"/>
              </a:rPr>
              <a:t>Wiskunde: 4 items moeilijker voor meisjes en 1 item moeilijker voor jongens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 charset="0"/>
                <a:ea typeface="Quicksand" charset="0"/>
                <a:cs typeface="Quicksand" charset="0"/>
              </a:rPr>
              <a:t>Redeneren (Exclusie): 1 item moeilijker voor jongens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 charset="0"/>
                <a:ea typeface="Quicksand" charset="0"/>
                <a:cs typeface="Quicksand" charset="0"/>
              </a:rPr>
              <a:t>Woordenschat: 4 items moeilijker voor jongens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3905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dirty="0">
                <a:latin typeface="Quicksand"/>
              </a:rPr>
              <a:t>Onderzoek naar verschillen m.b.t. OKI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65892" y="2092761"/>
            <a:ext cx="8273611" cy="240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OKI-indicatoren: opleidingsniveau moeder, thuistaal niet Nederlands, buurt met schoolse vertraging, schooltoelage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Merendeel van de leerlingen tikt aan op geen enkele OKI-indicator (59%), 25% tikt aan op één indicator, 9% op twee indicatoren, 5% op drie indicatoren en 2% op alle vier de indicatoren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Algemene populatie derde graad schooljaar 18-19: 50% geen OKI-indicator, 26% één indicator, 13% twee indicatoren, 8% drie indicatoren, 4% vier indicatoren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Opleidingsniveau moeder: 14% tikt aan, thuistaal: 11% tikt aan, buurt: 19% tikt aan, schooltoelage: 21% tikt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Algemene populatie derde graad schooljaar 18-19: 22% opleidingsniveau moeder, 14% thuistaal, 23% buurt, 29% schooltoelage</a:t>
            </a:r>
          </a:p>
          <a:p>
            <a:endParaRPr lang="nl-BE" dirty="0"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9264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dirty="0">
                <a:latin typeface="Quicksand"/>
              </a:rPr>
              <a:t>Onderzoek naar verschillen m.b.t. OKI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65892" y="2092761"/>
            <a:ext cx="8273611" cy="240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Leerlingen die aantikken op een verschillend aantal OKI-indicatoren verschillen soms op vlak van het studiekeuzeproces en leervaardigheden en -attitudes, maar deze verbanden zijn niet altijd eenduidig.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DIF-analyses: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Talige strategieën, wiskunde </a:t>
            </a:r>
            <a:r>
              <a:rPr lang="nl-NL" sz="1400">
                <a:latin typeface="Quicksand" charset="0"/>
                <a:ea typeface="Quicksand" charset="0"/>
                <a:cs typeface="Quicksand" charset="0"/>
              </a:rPr>
              <a:t>en redeneren: 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geen items moeilijker dan verwacht voor leerlingen met OKI-indicatoren. Verschillen zijn dus te wijten aan een onderliggend verschil in vaardigheid.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Woordenschat: twee items moeilijker voor leerlingen zonder OKI-indicatoren, één item moeilijker voor leerlingen met OKI-indicatoren</a:t>
            </a:r>
            <a:endParaRPr lang="nl-BE" dirty="0"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1716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980" y="1552342"/>
            <a:ext cx="6823075" cy="694746"/>
          </a:xfrm>
        </p:spPr>
        <p:txBody>
          <a:bodyPr/>
          <a:lstStyle/>
          <a:p>
            <a:r>
              <a:rPr lang="nl-NL" sz="2400" dirty="0"/>
              <a:t>Beleidskader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1529" y="2247088"/>
            <a:ext cx="7730576" cy="3978564"/>
          </a:xfrm>
        </p:spPr>
        <p:txBody>
          <a:bodyPr/>
          <a:lstStyle/>
          <a:p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Opdrachtgever: voormalig minister H.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Crevits</a:t>
            </a: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 - uitvoering regeerakkoord                                                                                 </a:t>
            </a:r>
            <a:br>
              <a:rPr lang="nl-NL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nl-NL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Opdrachthouder: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Vluhr</a:t>
            </a: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nl-NL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dirty="0">
                <a:latin typeface="Quicksand" charset="0"/>
                <a:ea typeface="Quicksand" charset="0"/>
                <a:cs typeface="Quicksand" charset="0"/>
                <a:sym typeface="Wingdings" panose="05000000000000000000" pitchFamily="2" charset="2"/>
              </a:rPr>
              <a:t></a:t>
            </a: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 samenstelling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instellingsoverschrijdend</a:t>
            </a: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expertenteam</a:t>
            </a:r>
            <a:endParaRPr lang="nl-NL" dirty="0">
              <a:latin typeface="Quicksand" charset="0"/>
              <a:ea typeface="Quicksand" charset="0"/>
              <a:cs typeface="Quicksand" charset="0"/>
            </a:endParaRPr>
          </a:p>
          <a:p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 </a:t>
            </a:r>
            <a:br>
              <a:rPr lang="nl-NL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	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Marlies 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Lacante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, Lieve De Wachter, Lien 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Demulder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, Jordi Heeren (KU Leuven)</a:t>
            </a:r>
          </a:p>
          <a:p>
            <a:pPr>
              <a:spcBef>
                <a:spcPts val="0"/>
              </a:spcBef>
            </a:pP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	Wouter 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Duyck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, Elisabeth Roels, Sofie Van Cauwenberghe (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UGent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)</a:t>
            </a:r>
            <a:br>
              <a:rPr lang="nl-NL" sz="1400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	Vincent Donche, Jonas Willems, Lien Demulder (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UAntwerpen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	Veerle Vanoverberghe (</a:t>
            </a:r>
            <a:r>
              <a:rPr lang="nl-NL" sz="1400" dirty="0" err="1">
                <a:latin typeface="Quicksand" charset="0"/>
                <a:ea typeface="Quicksand" charset="0"/>
                <a:cs typeface="Quicksand" charset="0"/>
              </a:rPr>
              <a:t>Arteveldehogeschool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>)	 </a:t>
            </a:r>
          </a:p>
          <a:p>
            <a:pPr>
              <a:spcBef>
                <a:spcPts val="0"/>
              </a:spcBef>
            </a:pPr>
            <a:endParaRPr lang="nl-NL" sz="1400" dirty="0">
              <a:latin typeface="Quicksand" charset="0"/>
              <a:ea typeface="Quicksand" charset="0"/>
              <a:cs typeface="Quicksand" charset="0"/>
            </a:endParaRPr>
          </a:p>
          <a:p>
            <a:pPr>
              <a:spcBef>
                <a:spcPts val="0"/>
              </a:spcBef>
            </a:pPr>
            <a:r>
              <a:rPr lang="nl-NL" dirty="0">
                <a:latin typeface="Quicksand" charset="0"/>
                <a:ea typeface="Quicksand" charset="0"/>
                <a:cs typeface="Quicksand" charset="0"/>
              </a:rPr>
              <a:t>Verlengd door minister Ben </a:t>
            </a:r>
            <a:r>
              <a:rPr lang="nl-NL" dirty="0" err="1">
                <a:latin typeface="Quicksand" charset="0"/>
                <a:ea typeface="Quicksand" charset="0"/>
                <a:cs typeface="Quicksand" charset="0"/>
              </a:rPr>
              <a:t>Weyts</a:t>
            </a: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nl-NL" sz="1400" dirty="0">
                <a:latin typeface="Quicksand" charset="0"/>
                <a:ea typeface="Quicksand" charset="0"/>
                <a:cs typeface="Quicksand" charset="0"/>
              </a:rPr>
            </a:br>
            <a:r>
              <a:rPr lang="nl-NL" sz="1400" dirty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nl-NL" sz="1400" dirty="0">
                <a:latin typeface="Quicksand" charset="0"/>
                <a:ea typeface="Quicksand" charset="0"/>
                <a:cs typeface="Quicksand" charset="0"/>
              </a:rPr>
            </a:br>
            <a:endParaRPr lang="nl-NL" sz="1400" dirty="0">
              <a:latin typeface="Quicksand" charset="0"/>
              <a:ea typeface="Quicksand" charset="0"/>
              <a:cs typeface="Quicksand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4" y="2720794"/>
            <a:ext cx="1669562" cy="16597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4" descr="Afbeeldingsresultaat voor vluh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24367" r="14758" b="29988"/>
          <a:stretch/>
        </p:blipFill>
        <p:spPr bwMode="auto">
          <a:xfrm>
            <a:off x="7648815" y="3071172"/>
            <a:ext cx="1103949" cy="4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vlaamse regering logo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r="77947"/>
          <a:stretch/>
        </p:blipFill>
        <p:spPr bwMode="auto">
          <a:xfrm>
            <a:off x="8057167" y="1552342"/>
            <a:ext cx="695597" cy="13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4F8206-BBBA-4F82-98D7-BFD5E40324A3}"/>
              </a:ext>
            </a:extLst>
          </p:cNvPr>
          <p:cNvSpPr/>
          <p:nvPr/>
        </p:nvSpPr>
        <p:spPr>
          <a:xfrm>
            <a:off x="6686730" y="6600039"/>
            <a:ext cx="3699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https://columbus.onderwijskiezer.be/</a:t>
            </a:r>
            <a:r>
              <a:rPr lang="nl-BE" sz="12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09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dirty="0">
                <a:latin typeface="Quicksand"/>
              </a:rPr>
              <a:t>Hoe kunnen we hiermee verder?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65892" y="2092761"/>
            <a:ext cx="8200039" cy="37720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Quicksand"/>
              </a:rPr>
              <a:t>DIF-items </a:t>
            </a:r>
            <a:r>
              <a:rPr lang="en-GB" dirty="0" err="1">
                <a:latin typeface="Quicksand"/>
              </a:rPr>
              <a:t>verder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opvolgen</a:t>
            </a:r>
            <a:endParaRPr lang="en-GB" dirty="0"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Quicksand"/>
              </a:rPr>
              <a:t>DIF-analyses </a:t>
            </a:r>
            <a:r>
              <a:rPr lang="en-GB" dirty="0" err="1">
                <a:latin typeface="Quicksand"/>
              </a:rPr>
              <a:t>ook</a:t>
            </a:r>
            <a:r>
              <a:rPr lang="en-GB" dirty="0">
                <a:latin typeface="Quicksand"/>
              </a:rPr>
              <a:t> op </a:t>
            </a:r>
            <a:r>
              <a:rPr lang="en-GB" dirty="0" err="1">
                <a:latin typeface="Quicksand"/>
              </a:rPr>
              <a:t>testniveau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bekijken</a:t>
            </a:r>
            <a:endParaRPr lang="en-GB" dirty="0"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Quicksand"/>
              </a:rPr>
              <a:t>Wanneer</a:t>
            </a:r>
            <a:r>
              <a:rPr lang="en-GB" dirty="0">
                <a:latin typeface="Quicksand"/>
              </a:rPr>
              <a:t> we </a:t>
            </a:r>
            <a:r>
              <a:rPr lang="en-GB" dirty="0" err="1">
                <a:latin typeface="Quicksand"/>
              </a:rPr>
              <a:t>weten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dat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er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verschillen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zijn</a:t>
            </a:r>
            <a:r>
              <a:rPr lang="en-GB" dirty="0">
                <a:latin typeface="Quicksand"/>
              </a:rPr>
              <a:t> maar </a:t>
            </a:r>
            <a:r>
              <a:rPr lang="en-GB" dirty="0" err="1">
                <a:latin typeface="Quicksand"/>
              </a:rPr>
              <a:t>dat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deze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afkomstig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zijn</a:t>
            </a:r>
            <a:r>
              <a:rPr lang="en-GB" dirty="0">
                <a:latin typeface="Quicksand"/>
              </a:rPr>
              <a:t> van </a:t>
            </a:r>
            <a:r>
              <a:rPr lang="en-GB" dirty="0" err="1">
                <a:latin typeface="Quicksand"/>
              </a:rPr>
              <a:t>verschillen</a:t>
            </a:r>
            <a:r>
              <a:rPr lang="en-GB" dirty="0">
                <a:latin typeface="Quicksand"/>
              </a:rPr>
              <a:t> in </a:t>
            </a:r>
            <a:r>
              <a:rPr lang="en-GB" dirty="0" err="1">
                <a:latin typeface="Quicksand"/>
              </a:rPr>
              <a:t>een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onderliggend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verschil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aan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vaardigheid</a:t>
            </a:r>
            <a:r>
              <a:rPr lang="en-GB" dirty="0">
                <a:latin typeface="Quicksand"/>
              </a:rPr>
              <a:t>, </a:t>
            </a:r>
            <a:r>
              <a:rPr lang="en-GB" dirty="0" err="1">
                <a:latin typeface="Quicksand"/>
              </a:rPr>
              <a:t>kunnen</a:t>
            </a:r>
            <a:r>
              <a:rPr lang="en-GB" dirty="0">
                <a:latin typeface="Quicksand"/>
              </a:rPr>
              <a:t> we </a:t>
            </a:r>
            <a:r>
              <a:rPr lang="en-GB" dirty="0" err="1">
                <a:latin typeface="Quicksand"/>
              </a:rPr>
              <a:t>voor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specifieke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groepen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focussen</a:t>
            </a:r>
            <a:r>
              <a:rPr lang="en-GB" dirty="0">
                <a:latin typeface="Quicksand"/>
              </a:rPr>
              <a:t> op </a:t>
            </a:r>
            <a:r>
              <a:rPr lang="en-GB" dirty="0" err="1">
                <a:latin typeface="Quicksand"/>
              </a:rPr>
              <a:t>specifieke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vaardigheden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ter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remediëring</a:t>
            </a:r>
            <a:endParaRPr lang="en-GB" dirty="0">
              <a:latin typeface="Quicksand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Quicksand"/>
              </a:rPr>
              <a:t>Bv</a:t>
            </a:r>
            <a:r>
              <a:rPr lang="en-GB" sz="1400" dirty="0">
                <a:latin typeface="Quicksand"/>
              </a:rPr>
              <a:t>. </a:t>
            </a:r>
            <a:r>
              <a:rPr lang="en-GB" sz="1400" dirty="0" err="1">
                <a:latin typeface="Quicksand"/>
              </a:rPr>
              <a:t>inzetten</a:t>
            </a:r>
            <a:r>
              <a:rPr lang="en-GB" sz="1400" dirty="0">
                <a:latin typeface="Quicksand"/>
              </a:rPr>
              <a:t> op leer- </a:t>
            </a:r>
            <a:r>
              <a:rPr lang="en-GB" sz="1400" dirty="0" err="1">
                <a:latin typeface="Quicksand"/>
              </a:rPr>
              <a:t>en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studievaardigheden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bij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jongens</a:t>
            </a:r>
            <a:r>
              <a:rPr lang="en-GB" sz="1400" dirty="0">
                <a:latin typeface="Quicksand"/>
              </a:rPr>
              <a:t>, op </a:t>
            </a:r>
            <a:r>
              <a:rPr lang="en-GB" sz="1400" dirty="0" err="1">
                <a:latin typeface="Quicksand"/>
              </a:rPr>
              <a:t>faalangst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bij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meisjes</a:t>
            </a:r>
            <a:endParaRPr lang="en-GB" sz="1400" dirty="0">
              <a:latin typeface="Quicksand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/>
              </a:rPr>
              <a:t>Bv. inzetten op taalvaardigheid bij OKI-aantikkers</a:t>
            </a:r>
            <a:endParaRPr lang="en-GB" sz="1400" dirty="0"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Quicksand"/>
              </a:rPr>
              <a:t>In de </a:t>
            </a:r>
            <a:r>
              <a:rPr lang="en-GB" dirty="0" err="1">
                <a:latin typeface="Quicksand"/>
              </a:rPr>
              <a:t>toekomst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verder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te</a:t>
            </a:r>
            <a:r>
              <a:rPr lang="en-GB" dirty="0">
                <a:latin typeface="Quicksand"/>
              </a:rPr>
              <a:t> </a:t>
            </a:r>
            <a:r>
              <a:rPr lang="en-GB" dirty="0" err="1">
                <a:latin typeface="Quicksand"/>
              </a:rPr>
              <a:t>bekijken</a:t>
            </a:r>
            <a:r>
              <a:rPr lang="en-GB" dirty="0">
                <a:latin typeface="Quicksand"/>
              </a:rPr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Quicksand"/>
              </a:rPr>
              <a:t>Eventuele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aanpassingen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voor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leerlingen</a:t>
            </a:r>
            <a:r>
              <a:rPr lang="en-GB" sz="1400" dirty="0">
                <a:latin typeface="Quicksand"/>
              </a:rPr>
              <a:t> met </a:t>
            </a:r>
            <a:r>
              <a:rPr lang="en-GB" sz="1400" dirty="0" err="1">
                <a:latin typeface="Quicksand"/>
              </a:rPr>
              <a:t>een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functiebeperking</a:t>
            </a:r>
            <a:r>
              <a:rPr lang="en-GB" sz="1400" dirty="0">
                <a:latin typeface="Quicksand"/>
              </a:rPr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Quicksand"/>
              </a:rPr>
              <a:t>Eventueel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verklaring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bij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moeilijke</a:t>
            </a:r>
            <a:r>
              <a:rPr lang="en-GB" sz="1400" dirty="0">
                <a:latin typeface="Quicksand"/>
              </a:rPr>
              <a:t> </a:t>
            </a:r>
            <a:r>
              <a:rPr lang="en-GB" sz="1400" dirty="0" err="1">
                <a:latin typeface="Quicksand"/>
              </a:rPr>
              <a:t>woorden</a:t>
            </a:r>
            <a:r>
              <a:rPr lang="en-GB" sz="1400" dirty="0">
                <a:latin typeface="Quicksand"/>
              </a:rPr>
              <a:t>/</a:t>
            </a:r>
            <a:r>
              <a:rPr lang="en-GB" sz="1400" dirty="0" err="1">
                <a:latin typeface="Quicksand"/>
              </a:rPr>
              <a:t>zinnen</a:t>
            </a:r>
            <a:endParaRPr lang="en-GB" sz="1400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7115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888" y="3182121"/>
            <a:ext cx="7322272" cy="694746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>
                <a:solidFill>
                  <a:srgbClr val="B4A156"/>
                </a:solidFill>
                <a:latin typeface="Quicksand"/>
                <a:ea typeface="Quicksand" charset="0"/>
                <a:cs typeface="Quicksand" charset="0"/>
              </a:rPr>
              <a:t/>
            </a:r>
            <a:br>
              <a:rPr lang="nl-NL" sz="2400" b="1" dirty="0">
                <a:solidFill>
                  <a:srgbClr val="B4A156"/>
                </a:solidFill>
                <a:latin typeface="Quicksand"/>
                <a:ea typeface="Quicksand" charset="0"/>
                <a:cs typeface="Quicksand" charset="0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/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/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/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>							</a:t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/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r>
              <a:rPr lang="nl-NL" sz="2400" dirty="0">
                <a:solidFill>
                  <a:srgbClr val="B4A156"/>
                </a:solidFill>
                <a:latin typeface="Quicksand"/>
              </a:rPr>
              <a:t/>
            </a:r>
            <a:br>
              <a:rPr lang="nl-NL" sz="2400" dirty="0">
                <a:solidFill>
                  <a:srgbClr val="B4A156"/>
                </a:solidFill>
                <a:latin typeface="Quicksand"/>
              </a:rPr>
            </a:br>
            <a:endParaRPr lang="nl-NL" sz="2400" b="1" dirty="0">
              <a:solidFill>
                <a:srgbClr val="B4A156"/>
              </a:solidFill>
              <a:latin typeface="Quicksa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888" y="1425817"/>
            <a:ext cx="5713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B3A156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https://columbus.onderwijskiezer.be/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B3A156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www.facebook.com/exploratietoolcolumbus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B3A156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columbus@onderwijskiezer.be </a:t>
            </a:r>
          </a:p>
        </p:txBody>
      </p:sp>
      <p:pic>
        <p:nvPicPr>
          <p:cNvPr id="2050" name="Picture 2" descr="http://marketingland.com/wp-content/ml-loads/2013/05/facebook-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" y="1761482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L/Q/v/n/x/t/web-logo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" y="147221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image.freepik.com/free-icon/facebook-logo_318-499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mpty Email - Free interface icons">
            <a:extLst>
              <a:ext uri="{FF2B5EF4-FFF2-40B4-BE49-F238E27FC236}">
                <a16:creationId xmlns:a16="http://schemas.microsoft.com/office/drawing/2014/main" xmlns="" id="{69DA974C-1CFB-43C5-9AD8-218950DF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" y="205196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27F79B-DB4E-46A1-82DF-3E07EDE791A0}"/>
              </a:ext>
            </a:extLst>
          </p:cNvPr>
          <p:cNvSpPr/>
          <p:nvPr/>
        </p:nvSpPr>
        <p:spPr>
          <a:xfrm>
            <a:off x="1767468" y="3298661"/>
            <a:ext cx="5609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all" spc="0" normalizeH="0" baseline="0" noProof="0" dirty="0">
                <a:ln>
                  <a:noFill/>
                </a:ln>
                <a:solidFill>
                  <a:srgbClr val="B4A156"/>
                </a:solidFill>
                <a:effectLst/>
                <a:uLnTx/>
                <a:uFillTx/>
                <a:latin typeface="Quicksand"/>
                <a:ea typeface="Quicksand" charset="0"/>
                <a:cs typeface="Quicksand" charset="0"/>
              </a:rPr>
              <a:t>Vragen, opmerkingen, suggesties?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1EBA51-CFED-43F5-9C95-F5B1CD0FC59A}"/>
              </a:ext>
            </a:extLst>
          </p:cNvPr>
          <p:cNvSpPr txBox="1"/>
          <p:nvPr/>
        </p:nvSpPr>
        <p:spPr>
          <a:xfrm>
            <a:off x="1865608" y="5911928"/>
            <a:ext cx="6259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Prof. Dr. Marlies Lacante, marlies.lacante@kuleuven.be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Lien Demulder, lien.demulder@kuleuven.be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Prof. Dr. Vincent Donche, Prof. Dr. Wouter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Duyck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, Prof. Dr. Lieve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Dewachter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,</a:t>
            </a:r>
            <a:b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</a:b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Jordi Heeren, Elisabeth Roels, Sofie Van Cauwenberghe, Veerle Vanoverberghe, Jonas Willems</a:t>
            </a:r>
          </a:p>
        </p:txBody>
      </p:sp>
    </p:spTree>
    <p:extLst>
      <p:ext uri="{BB962C8B-B14F-4D97-AF65-F5344CB8AC3E}">
        <p14:creationId xmlns:p14="http://schemas.microsoft.com/office/powerpoint/2010/main" val="216846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 txBox="1">
            <a:spLocks noGrp="1"/>
          </p:cNvSpPr>
          <p:nvPr>
            <p:ph idx="1"/>
          </p:nvPr>
        </p:nvSpPr>
        <p:spPr>
          <a:xfrm>
            <a:off x="677390" y="1903694"/>
            <a:ext cx="6823075" cy="503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u="sng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Geen</a:t>
            </a:r>
            <a:r>
              <a:rPr lang="nl-BE" sz="14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 toelatingsproef/selectieproef, </a:t>
            </a:r>
            <a:r>
              <a:rPr lang="nl-BE" sz="1400" b="1" u="sng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geen</a:t>
            </a:r>
            <a:r>
              <a:rPr lang="nl-BE" sz="14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 ijkingstoets, </a:t>
            </a:r>
            <a:r>
              <a:rPr lang="nl-BE" sz="1400" b="1" u="sng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geen</a:t>
            </a:r>
            <a:r>
              <a:rPr lang="nl-BE" sz="14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 instapproef</a:t>
            </a:r>
          </a:p>
          <a:p>
            <a:endParaRPr lang="nl-BE" sz="1400" dirty="0">
              <a:solidFill>
                <a:srgbClr val="000000"/>
              </a:solidFill>
              <a:latin typeface="Quicksand" charset="0"/>
              <a:ea typeface="Quicksand" charset="0"/>
              <a:cs typeface="Quicksand" charset="0"/>
            </a:endParaRPr>
          </a:p>
          <a:p>
            <a:endParaRPr lang="nl-BE" sz="1400" dirty="0">
              <a:solidFill>
                <a:srgbClr val="000000"/>
              </a:solidFill>
              <a:latin typeface="Quicksand" charset="0"/>
              <a:ea typeface="Quicksand" charset="0"/>
              <a:cs typeface="Quicksand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/>
                <a:ea typeface="Quicksand" charset="0"/>
                <a:cs typeface="Quicksand" charset="0"/>
              </a:rPr>
              <a:t>Functie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  <a:ea typeface="Quicksand" charset="0"/>
                <a:cs typeface="Quicksand" charset="0"/>
              </a:rPr>
              <a:t>Spiegel voorhouden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  <a:ea typeface="Quicksand" charset="0"/>
                <a:cs typeface="Quicksand" charset="0"/>
              </a:rPr>
              <a:t>Informeren over mogelijke risico’s en kansen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  <a:ea typeface="Quicksand" charset="0"/>
                <a:cs typeface="Quicksand" charset="0"/>
              </a:rPr>
              <a:t>Tips ter remediëring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Evenwicht tussen predictie- en remediëringsmodellen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Emancipatorische visie op loopbaanbegeleiding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</a:rPr>
              <a:t>Niet WAT men kiest, maar HOE men kiest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/>
              </a:rPr>
              <a:t>Tijdsstip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Quicksand"/>
                <a:ea typeface="Quicksand" charset="0"/>
                <a:cs typeface="Quicksand" charset="0"/>
              </a:rPr>
              <a:t>Ingebed in onderwijsloopbaanbegeleiding</a:t>
            </a:r>
            <a:r>
              <a:rPr lang="nl-BE" dirty="0">
                <a:latin typeface="Quicksand"/>
              </a:rPr>
              <a:t> – einde SO – voor ijkingstoetsen, instapproeven en toelatingsproeven</a:t>
            </a:r>
            <a:endParaRPr lang="nl-BE" dirty="0">
              <a:latin typeface="Quicksand"/>
              <a:ea typeface="Quicksand" charset="0"/>
              <a:cs typeface="Quicksand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latin typeface="Quicksand"/>
              </a:rPr>
              <a:t>Inhoud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Wetenschappelijk onderbouwd</a:t>
            </a:r>
            <a:r>
              <a:rPr lang="nl-BE" sz="10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nl-BE" sz="10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</a:br>
            <a:endParaRPr lang="nl-BE" sz="1000" dirty="0">
              <a:solidFill>
                <a:srgbClr val="000000"/>
              </a:solidFill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5892" y="1395270"/>
            <a:ext cx="6823075" cy="694746"/>
          </a:xfrm>
        </p:spPr>
        <p:txBody>
          <a:bodyPr/>
          <a:lstStyle/>
          <a:p>
            <a:r>
              <a:rPr lang="nl-BE" sz="2400" dirty="0">
                <a:latin typeface="Quicksand"/>
              </a:rPr>
              <a:t>Columbus</a:t>
            </a:r>
            <a:endParaRPr lang="nl-BE" dirty="0">
              <a:latin typeface="Quicksand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77390" y="2346182"/>
            <a:ext cx="4430588" cy="58477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>
              <a:solidFill>
                <a:schemeClr val="bg1"/>
              </a:solidFill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77390" y="2346182"/>
            <a:ext cx="501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Columbus =  Oriëntatieproef</a:t>
            </a:r>
          </a:p>
          <a:p>
            <a:r>
              <a:rPr lang="nl-BE" sz="16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Beter nog: exploratie-instrument (3</a:t>
            </a:r>
            <a:r>
              <a:rPr lang="nl-BE" sz="1600" baseline="300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de</a:t>
            </a:r>
            <a:r>
              <a:rPr lang="nl-BE" sz="1600" dirty="0">
                <a:solidFill>
                  <a:srgbClr val="000000"/>
                </a:solidFill>
                <a:latin typeface="Quicksand" charset="0"/>
                <a:ea typeface="Quicksand" charset="0"/>
                <a:cs typeface="Quicksand" charset="0"/>
              </a:rPr>
              <a:t> graad SO) </a:t>
            </a:r>
          </a:p>
        </p:txBody>
      </p:sp>
      <p:sp>
        <p:nvSpPr>
          <p:cNvPr id="9" name="Rechteraccolade 8"/>
          <p:cNvSpPr/>
          <p:nvPr/>
        </p:nvSpPr>
        <p:spPr>
          <a:xfrm>
            <a:off x="4508938" y="3744950"/>
            <a:ext cx="211015" cy="4829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Gekromde PIJL-LINKS 3"/>
          <p:cNvSpPr/>
          <p:nvPr/>
        </p:nvSpPr>
        <p:spPr>
          <a:xfrm>
            <a:off x="5004094" y="3927043"/>
            <a:ext cx="211015" cy="56087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79716C-79A7-4B47-9F6C-12F15DEA6BFE}"/>
              </a:ext>
            </a:extLst>
          </p:cNvPr>
          <p:cNvSpPr/>
          <p:nvPr/>
        </p:nvSpPr>
        <p:spPr>
          <a:xfrm>
            <a:off x="6686730" y="6600039"/>
            <a:ext cx="3699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https://columbus.onderwijskiezer.be/</a:t>
            </a:r>
            <a:r>
              <a:rPr lang="nl-BE" sz="12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1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  <p:bldP spid="7" grpId="0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Quicksand"/>
              </a:rPr>
              <a:t>inhoud</a:t>
            </a:r>
            <a:endParaRPr lang="en-GB" dirty="0">
              <a:latin typeface="Quicksand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674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619013" y="15519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350" dirty="0"/>
          </a:p>
        </p:txBody>
      </p:sp>
      <p:sp>
        <p:nvSpPr>
          <p:cNvPr id="12" name="Tekstvak 11"/>
          <p:cNvSpPr txBox="1"/>
          <p:nvPr/>
        </p:nvSpPr>
        <p:spPr>
          <a:xfrm>
            <a:off x="5981311" y="1138994"/>
            <a:ext cx="20699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sp>
        <p:nvSpPr>
          <p:cNvPr id="2" name="Tekstvak 1"/>
          <p:cNvSpPr txBox="1"/>
          <p:nvPr/>
        </p:nvSpPr>
        <p:spPr>
          <a:xfrm>
            <a:off x="60290" y="1269652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B4A156"/>
                </a:solidFill>
                <a:latin typeface="Quicksand"/>
              </a:rPr>
              <a:t>Inhoud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21608"/>
            <a:ext cx="6187359" cy="541483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790014" y="1240332"/>
            <a:ext cx="18258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sp>
        <p:nvSpPr>
          <p:cNvPr id="6" name="Action Button: Go to End 5">
            <a:hlinkClick r:id="rId4" highlightClick="1"/>
            <a:extLst>
              <a:ext uri="{FF2B5EF4-FFF2-40B4-BE49-F238E27FC236}">
                <a16:creationId xmlns:a16="http://schemas.microsoft.com/office/drawing/2014/main" xmlns="" id="{D03E003E-B8E8-4962-98D9-666C619A0D97}"/>
              </a:ext>
            </a:extLst>
          </p:cNvPr>
          <p:cNvSpPr/>
          <p:nvPr/>
        </p:nvSpPr>
        <p:spPr>
          <a:xfrm>
            <a:off x="157654" y="6205867"/>
            <a:ext cx="540000" cy="540000"/>
          </a:xfrm>
          <a:prstGeom prst="actionButtonEn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872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21608"/>
            <a:ext cx="6187359" cy="54148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9013" y="15519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350" dirty="0"/>
          </a:p>
        </p:txBody>
      </p:sp>
      <p:sp>
        <p:nvSpPr>
          <p:cNvPr id="12" name="Tekstvak 11"/>
          <p:cNvSpPr txBox="1"/>
          <p:nvPr/>
        </p:nvSpPr>
        <p:spPr>
          <a:xfrm>
            <a:off x="5790014" y="1240332"/>
            <a:ext cx="18258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8487" y="2542783"/>
            <a:ext cx="720000" cy="3600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1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21608"/>
            <a:ext cx="6187359" cy="54148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9013" y="15519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350" dirty="0"/>
          </a:p>
        </p:txBody>
      </p:sp>
      <p:sp>
        <p:nvSpPr>
          <p:cNvPr id="12" name="Tekstvak 11"/>
          <p:cNvSpPr txBox="1"/>
          <p:nvPr/>
        </p:nvSpPr>
        <p:spPr>
          <a:xfrm>
            <a:off x="5790014" y="1240332"/>
            <a:ext cx="18258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7459" y="2344938"/>
            <a:ext cx="720000" cy="360000"/>
          </a:xfrm>
          <a:prstGeom prst="straightConnector1">
            <a:avLst/>
          </a:prstGeom>
          <a:ln w="76200">
            <a:solidFill>
              <a:srgbClr val="42A7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4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21608"/>
            <a:ext cx="6187359" cy="54148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9013" y="15519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350" dirty="0"/>
          </a:p>
        </p:txBody>
      </p:sp>
      <p:sp>
        <p:nvSpPr>
          <p:cNvPr id="12" name="Tekstvak 11"/>
          <p:cNvSpPr txBox="1"/>
          <p:nvPr/>
        </p:nvSpPr>
        <p:spPr>
          <a:xfrm>
            <a:off x="5790014" y="1240332"/>
            <a:ext cx="18258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02928" y="5102729"/>
            <a:ext cx="720000" cy="360000"/>
          </a:xfrm>
          <a:prstGeom prst="straightConnector1">
            <a:avLst/>
          </a:prstGeom>
          <a:ln w="76200">
            <a:solidFill>
              <a:srgbClr val="439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21608"/>
            <a:ext cx="6187359" cy="54148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9013" y="15519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350" dirty="0"/>
          </a:p>
        </p:txBody>
      </p:sp>
      <p:sp>
        <p:nvSpPr>
          <p:cNvPr id="12" name="Tekstvak 11"/>
          <p:cNvSpPr txBox="1"/>
          <p:nvPr/>
        </p:nvSpPr>
        <p:spPr>
          <a:xfrm>
            <a:off x="5790014" y="1240332"/>
            <a:ext cx="18258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  <a:p>
            <a:endParaRPr lang="nl-BE" sz="135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7906" y="4731582"/>
            <a:ext cx="720000" cy="360000"/>
          </a:xfrm>
          <a:prstGeom prst="straightConnector1">
            <a:avLst/>
          </a:prstGeom>
          <a:ln w="76200">
            <a:solidFill>
              <a:srgbClr val="DD3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18742"/>
      </p:ext>
    </p:extLst>
  </p:cSld>
  <p:clrMapOvr>
    <a:masterClrMapping/>
  </p:clrMapOvr>
</p:sld>
</file>

<file path=ppt/theme/theme1.xml><?xml version="1.0" encoding="utf-8"?>
<a:theme xmlns:a="http://schemas.openxmlformats.org/drawingml/2006/main" name="Columbus - Variante 1">
  <a:themeElements>
    <a:clrScheme name="Columbus">
      <a:dk1>
        <a:srgbClr val="000000"/>
      </a:dk1>
      <a:lt1>
        <a:srgbClr val="FFFFFF"/>
      </a:lt1>
      <a:dk2>
        <a:srgbClr val="B3A156"/>
      </a:dk2>
      <a:lt2>
        <a:srgbClr val="FFFFFF"/>
      </a:lt2>
      <a:accent1>
        <a:srgbClr val="06A0CD"/>
      </a:accent1>
      <a:accent2>
        <a:srgbClr val="679C49"/>
      </a:accent2>
      <a:accent3>
        <a:srgbClr val="BD344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umbus.potx" id="{CB3D8202-DA03-CE4F-AE9B-311EE03DECC2}" vid="{096A4648-88DE-DD49-B29F-1BF7A94FEA38}"/>
    </a:ext>
  </a:extLst>
</a:theme>
</file>

<file path=ppt/theme/theme2.xml><?xml version="1.0" encoding="utf-8"?>
<a:theme xmlns:a="http://schemas.openxmlformats.org/drawingml/2006/main" name="Columbus - Variante met bee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umbus.potx" id="{CB3D8202-DA03-CE4F-AE9B-311EE03DECC2}" vid="{FA7F8C08-5B55-E24F-B0FB-A37E401B84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Columbus</Template>
  <TotalTime>27818</TotalTime>
  <Words>879</Words>
  <Application>Microsoft Office PowerPoint</Application>
  <PresentationFormat>Diavoorstelling (4:3)</PresentationFormat>
  <Paragraphs>250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Quicksand</vt:lpstr>
      <vt:lpstr>Wingdings</vt:lpstr>
      <vt:lpstr>Columbus - Variante 1</vt:lpstr>
      <vt:lpstr>Columbus - Variante met beeld</vt:lpstr>
      <vt:lpstr> Lerend netwerk 29/01 columbus  </vt:lpstr>
      <vt:lpstr>Beleidskader</vt:lpstr>
      <vt:lpstr>Columbus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Feedback</vt:lpstr>
      <vt:lpstr>PowerPoint-presentatie</vt:lpstr>
      <vt:lpstr>PowerPoint-presentatie</vt:lpstr>
      <vt:lpstr>Deelnemers</vt:lpstr>
      <vt:lpstr>Aantal deelnemers</vt:lpstr>
      <vt:lpstr>Koppeling databanken</vt:lpstr>
      <vt:lpstr>Verschillen tussen groepen</vt:lpstr>
      <vt:lpstr>Onderzoek naar verschillen m.b.t. geslacht</vt:lpstr>
      <vt:lpstr>Onderzoek naar verschillen m.b.t. OKI</vt:lpstr>
      <vt:lpstr>Onderzoek naar verschillen m.b.t. OKI</vt:lpstr>
      <vt:lpstr>Hoe kunnen we hiermee verder?</vt:lpstr>
      <vt:lpstr>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TITEL PRESENTATIE EVENTUEEL 2 LIJNEN</dc:title>
  <dc:creator>Dirk Van der Heyden</dc:creator>
  <cp:lastModifiedBy>Jo Breda</cp:lastModifiedBy>
  <cp:revision>772</cp:revision>
  <cp:lastPrinted>2020-09-14T12:39:29Z</cp:lastPrinted>
  <dcterms:created xsi:type="dcterms:W3CDTF">2017-01-21T19:21:26Z</dcterms:created>
  <dcterms:modified xsi:type="dcterms:W3CDTF">2021-01-26T13:35:41Z</dcterms:modified>
</cp:coreProperties>
</file>